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3826296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BODEGA ESCORIHUELA GASCON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err="1" smtClean="0">
                <a:latin typeface="Georgia" pitchFamily="18" charset="0"/>
              </a:rPr>
              <a:t>Familia</a:t>
            </a:r>
            <a:r>
              <a:rPr lang="en-US" altLang="ko-KR" sz="1600" b="1" dirty="0" smtClean="0">
                <a:latin typeface="Georgia" pitchFamily="18" charset="0"/>
              </a:rPr>
              <a:t> </a:t>
            </a:r>
            <a:r>
              <a:rPr lang="en-US" altLang="ko-KR" sz="1600" b="1" dirty="0" err="1" smtClean="0">
                <a:latin typeface="Georgia" pitchFamily="18" charset="0"/>
              </a:rPr>
              <a:t>Gascon</a:t>
            </a:r>
            <a:r>
              <a:rPr lang="en-US" altLang="ko-KR" sz="1600" b="1" dirty="0" smtClean="0">
                <a:latin typeface="Georgia" pitchFamily="18" charset="0"/>
              </a:rPr>
              <a:t> Malbec</a:t>
            </a:r>
            <a:endParaRPr lang="en-US" altLang="ko-KR" sz="1600" b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에스콜리후엘라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가스콘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파밀리아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가스콘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말벡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840780"/>
              </p:ext>
            </p:extLst>
          </p:nvPr>
        </p:nvGraphicFramePr>
        <p:xfrm>
          <a:off x="5085907" y="1476479"/>
          <a:ext cx="3848452" cy="50557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MAKING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baseline="0" dirty="0" err="1" smtClean="0">
                          <a:latin typeface="Georgia" charset="0"/>
                          <a:ea typeface="Georgia" charset="0"/>
                          <a:cs typeface="Georgia" charset="0"/>
                        </a:rPr>
                        <a:t>프렌치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오크와 아메리칸 오크에서 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4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개월 간 숙성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</a:t>
                      </a:r>
                      <a:endParaRPr lang="en-US" altLang="ko-KR" sz="11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밝은 </a:t>
                      </a:r>
                      <a:r>
                        <a:rPr lang="ko-KR" altLang="en-US" sz="9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루비색을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띠며 자두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블루베리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그리고 체리의 신선한 아로마와 오크의 미묘한 바닐라와 코코아의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아로마가 함께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피어오른다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입 안에서는 신선한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과실미가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풍부하고 섬세하고 아주 부드러운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탄닌감이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인상적인 와인이다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en-US" altLang="ko-KR" sz="9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18°C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볼로네제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또는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라구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파스타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등심 스테이크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고다 치즈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1884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 의해 아르헨티나의 주요 와인 생산지인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멘도사에서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탄생한 브랜드인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Bodega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은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설립 초기부터 최고 품질의 와인 생산을 목표로 현재에 이르렀습니다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포도 품종의 선택과 관리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,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전통적인 정교한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양조방식과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더불어 자격을 갖춘 전문가들로 구성된 팀의 지속적인 양조 기술을 통하여 높은 수준의 국제적 품질을 유지하고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130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년에 걸친 혁신을 통하여 세계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 수출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성장하고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145204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Mendoza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, Argentina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13.1%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Malbec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06656" y="585789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96" y="213640"/>
            <a:ext cx="1872596" cy="558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157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120</cp:revision>
  <dcterms:created xsi:type="dcterms:W3CDTF">2019-03-15T00:52:41Z</dcterms:created>
  <dcterms:modified xsi:type="dcterms:W3CDTF">2022-11-16T01:39:11Z</dcterms:modified>
</cp:coreProperties>
</file>