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86" d="100"/>
          <a:sy n="86" d="100"/>
        </p:scale>
        <p:origin x="1157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37F9B-3223-48B4-8AA5-31B6905125C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7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3284481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KELLERMEISTER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Rambling Ruins Pinot Gris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캘러마이스터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램블링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루인스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피노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그리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847065"/>
              </p:ext>
            </p:extLst>
          </p:nvPr>
        </p:nvGraphicFramePr>
        <p:xfrm>
          <a:off x="4929190" y="1291455"/>
          <a:ext cx="3848452" cy="5203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라임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청사과의 신선한 아로마가 후각을 사로 잡는다</a:t>
                      </a:r>
                      <a:r>
                        <a:rPr lang="en-US" altLang="ko-KR" sz="900" baseline="0" dirty="0"/>
                        <a:t>. </a:t>
                      </a:r>
                      <a:r>
                        <a:rPr lang="ko-KR" altLang="en-US" sz="900" baseline="0" dirty="0"/>
                        <a:t>입 안에서는 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err="1"/>
                        <a:t>빈야드</a:t>
                      </a:r>
                      <a:r>
                        <a:rPr lang="ko-KR" altLang="en-US" sz="900" baseline="0" dirty="0"/>
                        <a:t> 아래 자리잡은 석회암 캐릭터가 느껴지는데 </a:t>
                      </a:r>
                      <a:r>
                        <a:rPr lang="ko-KR" altLang="en-US" sz="900" baseline="0" dirty="0" err="1"/>
                        <a:t>미네랄리티를</a:t>
                      </a:r>
                      <a:r>
                        <a:rPr lang="ko-KR" altLang="en-US" sz="900" baseline="0" dirty="0"/>
                        <a:t> 가득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품은 듯한 질감이 특징적이다</a:t>
                      </a:r>
                      <a:r>
                        <a:rPr lang="en-US" altLang="ko-KR" sz="900" baseline="0" dirty="0"/>
                        <a:t>.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1976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(Ralph Jones)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의해 설립되었다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영국인 아버지와 독일인 어머니를 둔 그는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어머니를 기리기 위해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라는 어머니의 이름을 따라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이름을 지었다고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오늘날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바로사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밸리의 가장 오래된 부티크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중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하나이며 제임스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할리데이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“5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스타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선정되기도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호주 내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와인 생산자의 단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7%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만 선정된다고 하니 비록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규모는 작을지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언정 그들의 위상은 높기만 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2012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존스가 은퇴할 무렵 마크 피어스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(Mark Pearce)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존스의 제안에 응하여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새로운 주인이 되어 그 명성을 이어 가기로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아이콘 와인인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와일드 위치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쉬라즈가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영국의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IWC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대회에서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“Best Shiraz in the World”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를 수상하면서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새로운 챕터를 꿈꾸게 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Wine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Showcase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–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Gold</a:t>
                      </a: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22948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Eden</a:t>
                      </a:r>
                      <a:r>
                        <a:rPr lang="ko-KR" altLang="en-US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Valley,</a:t>
                      </a:r>
                      <a:r>
                        <a:rPr lang="ko-KR" altLang="en-US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South Australia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12.5%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Pinot Gris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C7D9309-367A-4FC8-9742-26B48E9F4B99}"/>
              </a:ext>
            </a:extLst>
          </p:cNvPr>
          <p:cNvSpPr/>
          <p:nvPr/>
        </p:nvSpPr>
        <p:spPr>
          <a:xfrm>
            <a:off x="1865114" y="635243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F12A2D4-A3FE-4630-B492-1F04BCDAC5F3}"/>
              </a:ext>
            </a:extLst>
          </p:cNvPr>
          <p:cNvSpPr/>
          <p:nvPr/>
        </p:nvSpPr>
        <p:spPr>
          <a:xfrm>
            <a:off x="1869314" y="656960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07CEECD-9CA5-4A7A-9682-CD7BEBCB2787}"/>
              </a:ext>
            </a:extLst>
          </p:cNvPr>
          <p:cNvSpPr/>
          <p:nvPr/>
        </p:nvSpPr>
        <p:spPr>
          <a:xfrm>
            <a:off x="1643042" y="636767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28FB086F-BD15-453E-983A-AFBEB1ABEF08}"/>
              </a:ext>
            </a:extLst>
          </p:cNvPr>
          <p:cNvSpPr/>
          <p:nvPr/>
        </p:nvSpPr>
        <p:spPr>
          <a:xfrm>
            <a:off x="1638842" y="657514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DC36B951-6DBB-4427-9F04-FA56CA4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 descr="텍스트, 음료, 알코올, 닫기이(가) 표시된 사진&#10;&#10;자동 생성된 설명">
            <a:extLst>
              <a:ext uri="{FF2B5EF4-FFF2-40B4-BE49-F238E27FC236}">
                <a16:creationId xmlns:a16="http://schemas.microsoft.com/office/drawing/2014/main" id="{E3911E01-4FF3-437C-BD19-761D2E9C56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9" y="839729"/>
            <a:ext cx="1226640" cy="4680000"/>
          </a:xfrm>
          <a:prstGeom prst="rect">
            <a:avLst/>
          </a:prstGeom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D0213820-5FCD-4ABA-BD16-4F467C99BA10}"/>
              </a:ext>
            </a:extLst>
          </p:cNvPr>
          <p:cNvSpPr/>
          <p:nvPr/>
        </p:nvSpPr>
        <p:spPr>
          <a:xfrm>
            <a:off x="1424528" y="5910626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B78F319-5BB4-4E5B-A534-F8A2810FABF2}"/>
              </a:ext>
            </a:extLst>
          </p:cNvPr>
          <p:cNvSpPr/>
          <p:nvPr/>
        </p:nvSpPr>
        <p:spPr>
          <a:xfrm>
            <a:off x="1634539" y="5905497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7D160E5-B8D3-4836-A398-78F42D9B1B4A}"/>
              </a:ext>
            </a:extLst>
          </p:cNvPr>
          <p:cNvSpPr/>
          <p:nvPr/>
        </p:nvSpPr>
        <p:spPr>
          <a:xfrm>
            <a:off x="1420970" y="635243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1767</TotalTime>
  <Words>191</Words>
  <Application>Microsoft Office PowerPoint</Application>
  <PresentationFormat>화면 슬라이드 쇼(4:3)</PresentationFormat>
  <Paragraphs>40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56</cp:revision>
  <dcterms:created xsi:type="dcterms:W3CDTF">2019-03-22T07:50:06Z</dcterms:created>
  <dcterms:modified xsi:type="dcterms:W3CDTF">2021-11-01T07:08:21Z</dcterms:modified>
</cp:coreProperties>
</file>