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Gran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Appasso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Puglia Rosso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Appassite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그랑 </a:t>
            </a:r>
            <a:r>
              <a:rPr lang="ko-KR" altLang="en-US" sz="1400" dirty="0" err="1" smtClean="0">
                <a:latin typeface="+mn-ea"/>
              </a:rPr>
              <a:t>아파소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풀리아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로쏘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아파씨테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394196"/>
              </p:ext>
            </p:extLst>
          </p:nvPr>
        </p:nvGraphicFramePr>
        <p:xfrm>
          <a:off x="4929189" y="1292228"/>
          <a:ext cx="3848100" cy="6315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나무에서 약간 말라버린 포도를 수확 후 온도 조절 가능한 상태에서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침용과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함께 발효 진행 후 스테인리스 스틸 탱크에서 숙성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강렬하고 진한 루비 색을 띠고 야생의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베리류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붉은 꽃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방향성의 허브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부엽토 그리고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유칼립투스의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아로마를 가지고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과일 맛이 강하고 균형이 잘 잡혀있는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풀바디의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고기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버팔로 스튜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숙성 치즈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품질은 서두르지 않는다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그랑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아파소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브랜드는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다른 지역에서 생산되는 와인들을 아우릅니다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초기에는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지역의 가장 현대적인 와인을 표현하는 브랜드로 성장시킬 의도였지만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Ottenuto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da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uve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Leggermente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Appassite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라는 고대의 농경 기술의 발견으로 탄생된 브랜드입니다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 고대의 농경 기술은 포도가 다 익은 후에도 나무에 그대로 두어서 포도가 수분을 잃는 대신 당분과 산미를 농축시켜 숙성에 용이하게 하는 방식입니다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741988"/>
              </p:ext>
            </p:extLst>
          </p:nvPr>
        </p:nvGraphicFramePr>
        <p:xfrm>
          <a:off x="2432051" y="1476376"/>
          <a:ext cx="2740029" cy="75893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Different varieties from Puglia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2020 –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97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2020 -  Gold Medal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2019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Asia Wine Trophy 2019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Lucas Maroni 2018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Berliner Wine Trophy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2017 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Medal / 4 Stars Selection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2017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2814" r="18136" b="3643"/>
          <a:stretch/>
        </p:blipFill>
        <p:spPr>
          <a:xfrm>
            <a:off x="475981" y="425445"/>
            <a:ext cx="1524272" cy="528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207</Words>
  <Application>Microsoft Office PowerPoint</Application>
  <PresentationFormat>화면 슬라이드 쇼(4:3)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63</cp:revision>
  <dcterms:created xsi:type="dcterms:W3CDTF">2022-01-04T06:08:32Z</dcterms:created>
  <dcterms:modified xsi:type="dcterms:W3CDTF">2022-06-20T06:04:07Z</dcterms:modified>
</cp:coreProperties>
</file>