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2665722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MAYU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Reserva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 Especial</a:t>
            </a:r>
            <a:r>
              <a:rPr lang="ko-KR" altLang="en-US" sz="1600" b="1" dirty="0">
                <a:latin typeface="Georgia" pitchFamily="18" charset="0"/>
                <a:ea typeface="+mj-ea"/>
                <a:cs typeface="Dotum" charset="-127"/>
              </a:rPr>
              <a:t> 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Syrah 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 err="1">
                <a:latin typeface="+mj-ea"/>
                <a:ea typeface="+mj-ea"/>
              </a:rPr>
              <a:t>마유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리제르바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이스페셜</a:t>
            </a:r>
            <a:r>
              <a:rPr kumimoji="1" lang="ko-KR" altLang="en-US" sz="1400" dirty="0">
                <a:latin typeface="+mj-ea"/>
                <a:ea typeface="+mj-ea"/>
              </a:rPr>
              <a:t> 쉬라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105268"/>
              </p:ext>
            </p:extLst>
          </p:nvPr>
        </p:nvGraphicFramePr>
        <p:xfrm>
          <a:off x="4929190" y="1291455"/>
          <a:ext cx="3848452" cy="5599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스테인리스 스틸 발효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5</a:t>
                      </a:r>
                      <a:r>
                        <a:rPr lang="ko-KR" altLang="en-US" sz="900" baseline="0" dirty="0"/>
                        <a:t>개월 프렌치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아메리칸 오크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잘 익은 레드 </a:t>
                      </a:r>
                      <a:r>
                        <a:rPr lang="ko-KR" altLang="en-US" sz="900" baseline="0" dirty="0" err="1"/>
                        <a:t>베리류의</a:t>
                      </a:r>
                      <a:r>
                        <a:rPr lang="ko-KR" altLang="en-US" sz="900" baseline="0" dirty="0"/>
                        <a:t> 아로마와 후추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향신료 향이 함께 느껴지며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바닐라 뉘앙스도 살짝 느껴진다</a:t>
                      </a:r>
                      <a:r>
                        <a:rPr lang="en-US" altLang="ko-KR" sz="900" baseline="0" dirty="0"/>
                        <a:t>. </a:t>
                      </a:r>
                      <a:r>
                        <a:rPr lang="ko-KR" altLang="en-US" sz="900" baseline="0" dirty="0"/>
                        <a:t>풍성한 질감의 </a:t>
                      </a:r>
                      <a:r>
                        <a:rPr lang="ko-KR" altLang="en-US" sz="900" baseline="0" dirty="0" err="1"/>
                        <a:t>실키한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ko-KR" altLang="en-US" sz="900" baseline="0" dirty="0" err="1"/>
                        <a:t>탄닌이</a:t>
                      </a:r>
                      <a:r>
                        <a:rPr lang="ko-KR" altLang="en-US" sz="900" baseline="0" dirty="0"/>
                        <a:t> 돋보이는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볼륨감 있는 와인이다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 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그릴에 구운 </a:t>
                      </a:r>
                      <a:r>
                        <a:rPr lang="ko-KR" altLang="en-US" sz="900" baseline="0" dirty="0" err="1"/>
                        <a:t>양갈비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구운 버섯과 피망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(Mauro Olivier)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의하여 칠레 북부에 위치한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벨리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</a:t>
                      </a:r>
                      <a:r>
                        <a:rPr lang="en-US" altLang="ko-KR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Elqui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Valley)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설립되었다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아버지는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 최초 개척자 중 한 명으로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1998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년부터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밸리에서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포도밭을 가꾸었다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마우로는 아버지가 가꾸던 포도밭 일을 도우며 자란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덕에 자연스럽게 와인 생산자의 꿈을 키워왔으며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마침내 그 꿈을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이루고야 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상징적인 로고에서 쉽게 은하수를 발견할 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있는데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고대 잉카 언어로 은하수를 지칭하며 직역하면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별들의 강이라는 뜻이다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최근 칠레의 주목받는 와인 산지인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밸리는 산티아고에서 북쪽으로 약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523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킬로미터 떨어진 지역으로 칠레 와인 산지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최북단으로 알려져 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148377"/>
              </p:ext>
            </p:extLst>
          </p:nvPr>
        </p:nvGraphicFramePr>
        <p:xfrm>
          <a:off x="2432316" y="1476476"/>
          <a:ext cx="2401406" cy="469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Elqui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Valley, Chile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14.5%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 Syrah</a:t>
                      </a:r>
                    </a:p>
                    <a:p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962C04-7269-4021-9782-781B1F3D92E8}"/>
              </a:ext>
            </a:extLst>
          </p:cNvPr>
          <p:cNvSpPr/>
          <p:nvPr/>
        </p:nvSpPr>
        <p:spPr>
          <a:xfrm>
            <a:off x="14283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5CD8866-A05D-4E89-9067-07B9A1358004}"/>
              </a:ext>
            </a:extLst>
          </p:cNvPr>
          <p:cNvSpPr/>
          <p:nvPr/>
        </p:nvSpPr>
        <p:spPr>
          <a:xfrm>
            <a:off x="1641371" y="635590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C7FB4D01-F282-4B34-B5C4-A98FD2E00D2A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 descr="텍스트, 검은색, 알코올, 닫기이(가) 표시된 사진&#10;&#10;자동 생성된 설명">
            <a:extLst>
              <a:ext uri="{FF2B5EF4-FFF2-40B4-BE49-F238E27FC236}">
                <a16:creationId xmlns:a16="http://schemas.microsoft.com/office/drawing/2014/main" id="{4CC322BD-F5DA-45D4-BCDE-B63F6791FF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5" y="767253"/>
            <a:ext cx="1305937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</TotalTime>
  <Words>183</Words>
  <Application>Microsoft Office PowerPoint</Application>
  <PresentationFormat>화면 슬라이드 쇼(4:3)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66</cp:revision>
  <dcterms:created xsi:type="dcterms:W3CDTF">2019-03-22T07:50:06Z</dcterms:created>
  <dcterms:modified xsi:type="dcterms:W3CDTF">2021-10-22T07:52:49Z</dcterms:modified>
</cp:coreProperties>
</file>