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503819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DONA PAULA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Estate Malbec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>
                <a:latin typeface="+mj-ea"/>
                <a:ea typeface="+mj-ea"/>
              </a:rPr>
              <a:t>도나 파울라 </a:t>
            </a:r>
            <a:r>
              <a:rPr kumimoji="1" lang="ko-KR" altLang="en-US" sz="1400" dirty="0" err="1">
                <a:latin typeface="+mj-ea"/>
                <a:ea typeface="+mj-ea"/>
              </a:rPr>
              <a:t>이스테이트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말벡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418168"/>
              </p:ext>
            </p:extLst>
          </p:nvPr>
        </p:nvGraphicFramePr>
        <p:xfrm>
          <a:off x="4929190" y="1291455"/>
          <a:ext cx="3848452" cy="53856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발효 전 냉침용을 통해 섬세한 아로마를 보존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프렌치 오크에서 </a:t>
                      </a:r>
                      <a:r>
                        <a:rPr lang="en-US" altLang="ko-KR" sz="900" baseline="0" dirty="0"/>
                        <a:t>12</a:t>
                      </a:r>
                      <a:r>
                        <a:rPr lang="ko-KR" altLang="en-US" sz="900" baseline="0" dirty="0"/>
                        <a:t>개월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검은 자두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바이올렛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향신료 향과 함께 미네랄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흑연 향도 느껴진다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신선도가 잘 유지된 균형 좋은 와인으로 </a:t>
                      </a:r>
                      <a:r>
                        <a:rPr lang="ko-KR" altLang="en-US" sz="900" baseline="0" dirty="0" err="1"/>
                        <a:t>피니쉬까지</a:t>
                      </a:r>
                      <a:r>
                        <a:rPr lang="ko-KR" altLang="en-US" sz="900" baseline="0" dirty="0"/>
                        <a:t> 부드러운 </a:t>
                      </a:r>
                      <a:r>
                        <a:rPr lang="ko-KR" altLang="en-US" sz="900" baseline="0" dirty="0" err="1"/>
                        <a:t>탄닌이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이어진다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 err="1"/>
                        <a:t>양갈비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버섯구이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치즈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1997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설립된 도나 파울라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 이래 모든 와인을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100%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소유의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빈야드에서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재배한 포도로 양조한다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멘도자에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총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703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헥타르에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달하는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소유하며 품종에 적합한 토양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기후를 고려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하여 각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고유한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떼루아를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반영한 와인을 생산한다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또한 모든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와인은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글루텐 프리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비건 와인이므로 현대 소비자들의 니즈를 명확히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충족시킨다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James Suckling – 93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Tim Atkin– 92 pts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Robert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Parker – 90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IWC – Gold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933653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Gualtallary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 Tupungato, </a:t>
                      </a: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Uco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 Mendoza, Argentina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13.5%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 Malbec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577ED25-10E1-46BE-BEEA-1C7A056A3779}"/>
              </a:ext>
            </a:extLst>
          </p:cNvPr>
          <p:cNvSpPr/>
          <p:nvPr/>
        </p:nvSpPr>
        <p:spPr>
          <a:xfrm>
            <a:off x="1649563" y="635590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D07BAF21-0BC5-497D-96BB-293B62B1DA7F}"/>
              </a:ext>
            </a:extLst>
          </p:cNvPr>
          <p:cNvSpPr/>
          <p:nvPr/>
        </p:nvSpPr>
        <p:spPr>
          <a:xfrm>
            <a:off x="1649563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 descr="음식, 알코올, 음료이(가) 표시된 사진&#10;&#10;자동 생성된 설명">
            <a:extLst>
              <a:ext uri="{FF2B5EF4-FFF2-40B4-BE49-F238E27FC236}">
                <a16:creationId xmlns:a16="http://schemas.microsoft.com/office/drawing/2014/main" id="{A7FE9B19-458D-4CEB-9510-F564BD7AF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76" y="908360"/>
            <a:ext cx="1701748" cy="468000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6B0CCAE5-2567-4E2B-BDA8-B121FA42FF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18" y="5085183"/>
            <a:ext cx="939209" cy="93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159</Words>
  <Application>Microsoft Office PowerPoint</Application>
  <PresentationFormat>화면 슬라이드 쇼(4:3)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57</cp:revision>
  <dcterms:created xsi:type="dcterms:W3CDTF">2019-03-22T07:50:06Z</dcterms:created>
  <dcterms:modified xsi:type="dcterms:W3CDTF">2021-10-19T05:09:03Z</dcterms:modified>
</cp:coreProperties>
</file>