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37F9B-3223-48B4-8AA5-31B6905125C6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778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464017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J.LOHR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Riverstone Chardonnay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  <a:cs typeface="Dotum" charset="-127"/>
              </a:rPr>
              <a:t>제이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로어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이스테이트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리버스톤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샤도네이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700456"/>
              </p:ext>
            </p:extLst>
          </p:nvPr>
        </p:nvGraphicFramePr>
        <p:xfrm>
          <a:off x="4929190" y="1291455"/>
          <a:ext cx="3848452" cy="5568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9</a:t>
                      </a:r>
                      <a:r>
                        <a:rPr lang="ko-KR" altLang="en-US" sz="900" baseline="0" dirty="0"/>
                        <a:t>개월 앙금 접촉 및 프렌치</a:t>
                      </a:r>
                      <a:r>
                        <a:rPr lang="en-US" altLang="ko-KR" sz="900" baseline="0" dirty="0"/>
                        <a:t>/</a:t>
                      </a:r>
                      <a:r>
                        <a:rPr lang="ko-KR" altLang="en-US" sz="900" baseline="0" dirty="0"/>
                        <a:t>아메리칸</a:t>
                      </a:r>
                      <a:r>
                        <a:rPr lang="en-US" altLang="ko-KR" sz="900" baseline="0" dirty="0"/>
                        <a:t>/</a:t>
                      </a:r>
                      <a:r>
                        <a:rPr lang="ko-KR" altLang="en-US" sz="900" baseline="0" dirty="0"/>
                        <a:t>헝가리안 오크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잘 익은 오렌지와 귤을 연상시키는 향기에 </a:t>
                      </a:r>
                      <a:r>
                        <a:rPr lang="ko-KR" altLang="en-US" sz="900" baseline="0" dirty="0" err="1"/>
                        <a:t>헤이즐넛</a:t>
                      </a:r>
                      <a:r>
                        <a:rPr lang="en-US" altLang="ko-KR" sz="900" baseline="0" dirty="0"/>
                        <a:t> </a:t>
                      </a:r>
                      <a:r>
                        <a:rPr lang="ko-KR" altLang="en-US" sz="900" baseline="0" dirty="0"/>
                        <a:t>향기가 더해져 매우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매혹적이다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살구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복숭아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약간의 꿀 풍미가 나타나며 </a:t>
                      </a:r>
                      <a:r>
                        <a:rPr lang="ko-KR" altLang="en-US" sz="900" baseline="0" dirty="0" err="1"/>
                        <a:t>앙급</a:t>
                      </a:r>
                      <a:r>
                        <a:rPr lang="ko-KR" altLang="en-US" sz="900" baseline="0" dirty="0"/>
                        <a:t> 접촉에서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오는 </a:t>
                      </a:r>
                      <a:r>
                        <a:rPr lang="ko-KR" altLang="en-US" sz="900" baseline="0" dirty="0" err="1"/>
                        <a:t>크리미한</a:t>
                      </a:r>
                      <a:r>
                        <a:rPr lang="ko-KR" altLang="en-US" sz="900" baseline="0" dirty="0"/>
                        <a:t> 질감과 복합적인 아로마가 돋보인다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제이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와이너리가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성장함과 동시에 센트럴 코스트가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세계적인 와인산지로 떠오르기 시작한 것은 절대 우연이 아니다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설립자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제리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1970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년대 몬테레이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파소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지역의 잠재력을 가장 먼저 알아차린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사람 중 한 명으로 센트럴 코스트의 명성을 알리는 데 큰 역할을 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2020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제이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캘리포니아 그린 메달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리더상을 수상했다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환경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경제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사회적 형평성 세 가지 항목에서 탁월한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성과를 발휘하고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지속가능성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＂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 전반적인 비즈니스에 적용되었기에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공식적으로 인정받는 영광을 안았다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50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전 설립된 이래 현재까지도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가족 경영으로 운영되며 와인 업계에서 가장 존경받는 와인 브랜드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하나로 손꼽힌다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산 호세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파소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로블에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위치한 와인 센터가 매년 수천명의 방문객들로 붐비는 이유이다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Wine Enthusiast – 90 pts, Best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Buy</a:t>
                      </a:r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900" dirty="0">
                          <a:latin typeface="+mn-ea"/>
                        </a:rPr>
                        <a:t> 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121217" indent="-121217">
                        <a:buFont typeface="Arial" charset="0"/>
                        <a:buChar char="•"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949064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Arroyo Seco,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Monterey, California, USA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13.9%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Chardonnay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C7D9309-367A-4FC8-9742-26B48E9F4B99}"/>
              </a:ext>
            </a:extLst>
          </p:cNvPr>
          <p:cNvSpPr/>
          <p:nvPr/>
        </p:nvSpPr>
        <p:spPr>
          <a:xfrm>
            <a:off x="1865114" y="6352436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F12A2D4-A3FE-4630-B492-1F04BCDAC5F3}"/>
              </a:ext>
            </a:extLst>
          </p:cNvPr>
          <p:cNvSpPr/>
          <p:nvPr/>
        </p:nvSpPr>
        <p:spPr>
          <a:xfrm>
            <a:off x="1869314" y="656960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텍스트, 알코올, 음료, 음식이(가) 표시된 사진&#10;&#10;자동 생성된 설명">
            <a:extLst>
              <a:ext uri="{FF2B5EF4-FFF2-40B4-BE49-F238E27FC236}">
                <a16:creationId xmlns:a16="http://schemas.microsoft.com/office/drawing/2014/main" id="{7ED584AD-5A00-4C6A-B25D-EC5D541AA0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9" y="668327"/>
            <a:ext cx="1473830" cy="4680000"/>
          </a:xfrm>
          <a:prstGeom prst="rect">
            <a:avLst/>
          </a:prstGeom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A07CEECD-9CA5-4A7A-9682-CD7BEBCB2787}"/>
              </a:ext>
            </a:extLst>
          </p:cNvPr>
          <p:cNvSpPr/>
          <p:nvPr/>
        </p:nvSpPr>
        <p:spPr>
          <a:xfrm>
            <a:off x="1643042" y="636767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8FB086F-BD15-453E-983A-AFBEB1ABEF08}"/>
              </a:ext>
            </a:extLst>
          </p:cNvPr>
          <p:cNvSpPr/>
          <p:nvPr/>
        </p:nvSpPr>
        <p:spPr>
          <a:xfrm>
            <a:off x="1638842" y="657514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2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DC36B951-6DBB-4427-9F04-FA56CA4E9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208</Words>
  <Application>Microsoft Office PowerPoint</Application>
  <PresentationFormat>화면 슬라이드 쇼(4:3)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54</cp:revision>
  <dcterms:created xsi:type="dcterms:W3CDTF">2019-03-22T07:50:06Z</dcterms:created>
  <dcterms:modified xsi:type="dcterms:W3CDTF">2021-10-14T02:00:58Z</dcterms:modified>
</cp:coreProperties>
</file>