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" userId="103d87707fb59c8e" providerId="LiveId" clId="{2817BAB9-0064-4AC9-9A57-248D0F6D8A96}"/>
    <pc:docChg chg="delSld">
      <pc:chgData name="ch" userId="103d87707fb59c8e" providerId="LiveId" clId="{2817BAB9-0064-4AC9-9A57-248D0F6D8A96}" dt="2021-06-07T08:48:03.280" v="3" actId="47"/>
      <pc:docMkLst>
        <pc:docMk/>
      </pc:docMkLst>
      <pc:sldChg chg="del">
        <pc:chgData name="ch" userId="103d87707fb59c8e" providerId="LiveId" clId="{2817BAB9-0064-4AC9-9A57-248D0F6D8A96}" dt="2021-06-07T08:48:03.280" v="3" actId="47"/>
        <pc:sldMkLst>
          <pc:docMk/>
          <pc:sldMk cId="670660100" sldId="261"/>
        </pc:sldMkLst>
      </pc:sldChg>
      <pc:sldChg chg="del">
        <pc:chgData name="ch" userId="103d87707fb59c8e" providerId="LiveId" clId="{2817BAB9-0064-4AC9-9A57-248D0F6D8A96}" dt="2021-06-07T08:48:02.613" v="2" actId="47"/>
        <pc:sldMkLst>
          <pc:docMk/>
          <pc:sldMk cId="1004661611" sldId="263"/>
        </pc:sldMkLst>
      </pc:sldChg>
      <pc:sldChg chg="del">
        <pc:chgData name="ch" userId="103d87707fb59c8e" providerId="LiveId" clId="{2817BAB9-0064-4AC9-9A57-248D0F6D8A96}" dt="2021-06-07T08:48:01.022" v="0" actId="47"/>
        <pc:sldMkLst>
          <pc:docMk/>
          <pc:sldMk cId="1210168528" sldId="264"/>
        </pc:sldMkLst>
      </pc:sldChg>
      <pc:sldChg chg="del">
        <pc:chgData name="ch" userId="103d87707fb59c8e" providerId="LiveId" clId="{2817BAB9-0064-4AC9-9A57-248D0F6D8A96}" dt="2021-06-07T08:48:01.986" v="1" actId="47"/>
        <pc:sldMkLst>
          <pc:docMk/>
          <pc:sldMk cId="264167216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AC1E8-1007-4B2C-832D-C1248FEF260F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97964-521A-4C2C-B038-4CE2A6EBA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7B9F9-B7A5-4C70-B140-797018E15C0C}" type="datetimeFigureOut">
              <a:rPr lang="ko-KR" altLang="en-US" smtClean="0"/>
              <a:pPr/>
              <a:t>2022-11-16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4182162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BODEGA ESCORIHUELA GASCON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err="1" smtClean="0">
                <a:latin typeface="Georgia" pitchFamily="18" charset="0"/>
              </a:rPr>
              <a:t>Familia</a:t>
            </a:r>
            <a:r>
              <a:rPr lang="en-US" altLang="ko-KR" sz="1600" b="1" dirty="0" smtClean="0">
                <a:latin typeface="Georgia" pitchFamily="18" charset="0"/>
              </a:rPr>
              <a:t> </a:t>
            </a:r>
            <a:r>
              <a:rPr lang="en-US" altLang="ko-KR" sz="1600" b="1" dirty="0" err="1" smtClean="0">
                <a:latin typeface="Georgia" pitchFamily="18" charset="0"/>
              </a:rPr>
              <a:t>Gascon</a:t>
            </a:r>
            <a:r>
              <a:rPr lang="en-US" altLang="ko-KR" sz="1600" b="1" dirty="0" smtClean="0">
                <a:latin typeface="Georgia" pitchFamily="18" charset="0"/>
              </a:rPr>
              <a:t> </a:t>
            </a:r>
            <a:r>
              <a:rPr lang="en-US" altLang="ko-KR" sz="1600" b="1" dirty="0" smtClean="0">
                <a:latin typeface="Georgia" pitchFamily="18" charset="0"/>
              </a:rPr>
              <a:t>Chardonnay</a:t>
            </a:r>
            <a:endParaRPr lang="en-US" altLang="ko-KR" sz="1600" b="1" dirty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에스콜리후엘라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가스콘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파밀리아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가스콘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샤도네이</a:t>
            </a:r>
            <a:endParaRPr lang="en-US" altLang="ko-KR" sz="1400" dirty="0">
              <a:latin typeface="+mj-ea"/>
              <a:ea typeface="+mj-ea"/>
              <a:cs typeface="Dotum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275029"/>
              </p:ext>
            </p:extLst>
          </p:nvPr>
        </p:nvGraphicFramePr>
        <p:xfrm>
          <a:off x="5085907" y="1476479"/>
          <a:ext cx="3848452" cy="50557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838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</a:t>
                      </a:r>
                      <a:r>
                        <a:rPr lang="en-US" altLang="ko-KR" sz="1100" b="1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MAKING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70%</a:t>
                      </a: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의</a:t>
                      </a: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 </a:t>
                      </a: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와인 </a:t>
                      </a:r>
                      <a:r>
                        <a:rPr lang="ko-KR" altLang="en-US" sz="1100" b="0" baseline="0" dirty="0" err="1" smtClean="0">
                          <a:latin typeface="Georgia" charset="0"/>
                          <a:ea typeface="Georgia" charset="0"/>
                          <a:cs typeface="Georgia" charset="0"/>
                        </a:rPr>
                        <a:t>프렌치</a:t>
                      </a: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 오크에서 </a:t>
                      </a: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4</a:t>
                      </a: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개월 간 숙성</a:t>
                      </a: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.</a:t>
                      </a:r>
                      <a:endParaRPr lang="en-US" altLang="ko-KR" sz="1100" b="0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46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우아한 금빛이 감도는 연한 볏짚 색을 띤다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전형적인 어린 </a:t>
                      </a:r>
                      <a:r>
                        <a:rPr lang="ko-KR" altLang="en-US" sz="9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샤도네이처럼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라임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배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살구와 같은 과일 아로마와 함께 꿀 향도 느껴진다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신선함이 입 안을 풍요롭게 하며 풍부한 </a:t>
                      </a:r>
                      <a:r>
                        <a:rPr lang="ko-KR" altLang="en-US" sz="9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과실미와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부드러운 </a:t>
                      </a:r>
                      <a:r>
                        <a:rPr lang="ko-KR" altLang="en-US" sz="9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피니쉬를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가진 라이트 바디 와인이다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en-US" altLang="ko-KR" sz="9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6-10°C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그릴드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치킨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파마산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치즈 샐러드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치킨 알프레도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파스타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64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1884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년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Escorihuela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Gascon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에 의해 아르헨티나의 주요 와인 생산지인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멘도사에서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탄생한 브랜드인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Bodega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Escorihuela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Gascon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은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와이너리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설립 초기부터 최고 품질의 와인 생산을 목표로 현재에 이르렀습니다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포도 품종의 선택과 관리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,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전통적인 정교한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양조방식과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더불어 자격을 갖춘 전문가들로 구성된 팀의 지속적인 양조 기술을 통하여 높은 수준의 국제적 품질을 유지하고 있습니다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130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년에 걸친 혁신을 통하여 세계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10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대 수출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와이너리로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성장하고 있습니다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1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722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059211"/>
              </p:ext>
            </p:extLst>
          </p:nvPr>
        </p:nvGraphicFramePr>
        <p:xfrm>
          <a:off x="2432316" y="1476479"/>
          <a:ext cx="2782626" cy="5754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3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24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</a:t>
                      </a: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, Argentina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959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White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8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13%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128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100%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 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Chardonnay</a:t>
                      </a: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650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직사각형 21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428728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428728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643042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직사각형 38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E421846-573A-4975-9962-39F546746284}"/>
              </a:ext>
            </a:extLst>
          </p:cNvPr>
          <p:cNvSpPr/>
          <p:nvPr/>
        </p:nvSpPr>
        <p:spPr>
          <a:xfrm>
            <a:off x="1424912" y="586144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2E1AF1A-9FC9-41AA-A658-550B799E33D7}"/>
              </a:ext>
            </a:extLst>
          </p:cNvPr>
          <p:cNvSpPr/>
          <p:nvPr/>
        </p:nvSpPr>
        <p:spPr>
          <a:xfrm>
            <a:off x="1206656" y="585789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5C89F80-5813-4FCF-88BB-8A4040BC1623}"/>
              </a:ext>
            </a:extLst>
          </p:cNvPr>
          <p:cNvSpPr/>
          <p:nvPr/>
        </p:nvSpPr>
        <p:spPr>
          <a:xfrm>
            <a:off x="1644924" y="6315789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79611DBC-03AB-45B9-A451-1286475F9EFB}"/>
              </a:ext>
            </a:extLst>
          </p:cNvPr>
          <p:cNvSpPr/>
          <p:nvPr/>
        </p:nvSpPr>
        <p:spPr>
          <a:xfrm>
            <a:off x="1644923" y="6530369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637BE16-C3E3-45B5-ADE1-D405D464FDCC}"/>
              </a:ext>
            </a:extLst>
          </p:cNvPr>
          <p:cNvSpPr/>
          <p:nvPr/>
        </p:nvSpPr>
        <p:spPr>
          <a:xfrm>
            <a:off x="1854028" y="6316408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B842408-95EE-4FD9-9CBC-5CFE7078FD30}"/>
              </a:ext>
            </a:extLst>
          </p:cNvPr>
          <p:cNvSpPr/>
          <p:nvPr/>
        </p:nvSpPr>
        <p:spPr>
          <a:xfrm>
            <a:off x="1854027" y="6525344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470" y="6092146"/>
            <a:ext cx="765854" cy="76585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2" t="3800" r="25365" b="1701"/>
          <a:stretch/>
        </p:blipFill>
        <p:spPr>
          <a:xfrm>
            <a:off x="413944" y="343112"/>
            <a:ext cx="1458063" cy="524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7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165</Words>
  <Application>Microsoft Office PowerPoint</Application>
  <PresentationFormat>화면 슬라이드 쇼(4:3)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Dotum</vt:lpstr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User</cp:lastModifiedBy>
  <cp:revision>123</cp:revision>
  <dcterms:created xsi:type="dcterms:W3CDTF">2019-03-15T00:52:41Z</dcterms:created>
  <dcterms:modified xsi:type="dcterms:W3CDTF">2022-11-16T02:17:09Z</dcterms:modified>
</cp:coreProperties>
</file>