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3156B-46C0-43B1-BCAE-75FB44CE11F3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4FC39-2751-44B8-A294-B617346A2F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7200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260648"/>
            <a:ext cx="2925408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Saint Andre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Constantia" charset="0"/>
                <a:cs typeface="Constantia" charset="0"/>
              </a:rPr>
              <a:t>Folie</a:t>
            </a: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 </a:t>
            </a:r>
            <a:r>
              <a:rPr lang="en-US" altLang="ko-KR" sz="1600" b="1" dirty="0" err="1">
                <a:latin typeface="Georgia" pitchFamily="18" charset="0"/>
                <a:ea typeface="Constantia" charset="0"/>
                <a:cs typeface="Constantia" charset="0"/>
              </a:rPr>
              <a:t>D’Ines</a:t>
            </a: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- </a:t>
            </a: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Blanc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+mj-ea"/>
              </a:rPr>
              <a:t>도멘</a:t>
            </a:r>
            <a:r>
              <a:rPr kumimoji="1" lang="ko-KR" altLang="en-US" sz="1400" dirty="0" smtClean="0">
                <a:latin typeface="+mj-ea"/>
              </a:rPr>
              <a:t> </a:t>
            </a:r>
            <a:r>
              <a:rPr kumimoji="1" lang="ko-KR" altLang="en-US" sz="1400" dirty="0" err="1">
                <a:latin typeface="+mj-ea"/>
              </a:rPr>
              <a:t>생앙드레</a:t>
            </a:r>
            <a:r>
              <a:rPr kumimoji="1" lang="ko-KR" altLang="en-US" sz="1400" dirty="0">
                <a:latin typeface="+mj-ea"/>
              </a:rPr>
              <a:t> 폴리에 </a:t>
            </a:r>
            <a:r>
              <a:rPr kumimoji="1" lang="ko-KR" altLang="en-US" sz="1400" dirty="0" err="1">
                <a:latin typeface="+mj-ea"/>
              </a:rPr>
              <a:t>디네스</a:t>
            </a:r>
            <a:r>
              <a:rPr kumimoji="1" lang="ko-KR" altLang="en-US" sz="1400" dirty="0">
                <a:latin typeface="+mj-ea"/>
              </a:rPr>
              <a:t> </a:t>
            </a:r>
            <a:r>
              <a:rPr kumimoji="1" lang="ko-KR" altLang="en-US" sz="1400" dirty="0" err="1" smtClean="0">
                <a:latin typeface="+mj-ea"/>
              </a:rPr>
              <a:t>블랑</a:t>
            </a:r>
            <a:endParaRPr kumimoji="1" lang="ko-KR" altLang="en-US" sz="1400" dirty="0">
              <a:latin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16307"/>
              </p:ext>
            </p:extLst>
          </p:nvPr>
        </p:nvGraphicFramePr>
        <p:xfrm>
          <a:off x="5003022" y="1476477"/>
          <a:ext cx="3802300" cy="3742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03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TASTING NOTE </a:t>
                      </a:r>
                    </a:p>
                    <a:p>
                      <a:pPr algn="just"/>
                      <a:endParaRPr lang="en-US" altLang="ko-KR" sz="900" dirty="0" smtClean="0"/>
                    </a:p>
                    <a:p>
                      <a:pPr algn="just"/>
                      <a:r>
                        <a:rPr lang="ko-KR" altLang="en-US" sz="900" dirty="0" smtClean="0"/>
                        <a:t>반짝이는 </a:t>
                      </a:r>
                      <a:r>
                        <a:rPr lang="ko-KR" altLang="en-US" sz="900" dirty="0" err="1" smtClean="0"/>
                        <a:t>골드컬러의</a:t>
                      </a:r>
                      <a:r>
                        <a:rPr lang="ko-KR" altLang="en-US" sz="900" dirty="0" smtClean="0"/>
                        <a:t> 와인</a:t>
                      </a:r>
                      <a:r>
                        <a:rPr lang="en-US" altLang="ko-KR" sz="900" dirty="0" smtClean="0"/>
                        <a:t>,</a:t>
                      </a:r>
                    </a:p>
                    <a:p>
                      <a:pPr algn="just"/>
                      <a:r>
                        <a:rPr lang="ko-KR" altLang="en-US" sz="900" dirty="0" smtClean="0"/>
                        <a:t>코를 자극하는 살구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파인애플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라임과 </a:t>
                      </a:r>
                      <a:r>
                        <a:rPr lang="ko-KR" altLang="en-US" sz="900" dirty="0" err="1" smtClean="0"/>
                        <a:t>아카시아꽃</a:t>
                      </a:r>
                      <a:r>
                        <a:rPr lang="ko-KR" altLang="en-US" sz="900" dirty="0" smtClean="0"/>
                        <a:t> 아로마가 지배적이며 </a:t>
                      </a:r>
                      <a:endParaRPr lang="en-US" altLang="ko-KR" sz="900" dirty="0" smtClean="0"/>
                    </a:p>
                    <a:p>
                      <a:pPr algn="just"/>
                      <a:r>
                        <a:rPr lang="ko-KR" altLang="en-US" sz="900" dirty="0" err="1" smtClean="0"/>
                        <a:t>크리미한</a:t>
                      </a:r>
                      <a:r>
                        <a:rPr lang="ko-KR" altLang="en-US" sz="900" dirty="0" smtClean="0"/>
                        <a:t> 질감과 상쾌한 산도가 입맛을 매우 돋궈준다</a:t>
                      </a:r>
                      <a:r>
                        <a:rPr lang="en-US" altLang="ko-KR" sz="900" dirty="0" smtClean="0"/>
                        <a:t>.</a:t>
                      </a:r>
                    </a:p>
                    <a:p>
                      <a:pPr algn="just"/>
                      <a:r>
                        <a:rPr lang="ko-KR" altLang="en-US" sz="900" dirty="0" smtClean="0"/>
                        <a:t>시간이 지나면 느껴지는 미네랄리티도 와인을 매력적으로 표현해주는데 </a:t>
                      </a:r>
                      <a:r>
                        <a:rPr lang="ko-KR" altLang="en-US" sz="900" dirty="0" err="1" smtClean="0"/>
                        <a:t>한몫한다</a:t>
                      </a:r>
                      <a:r>
                        <a:rPr lang="en-US" altLang="ko-KR" sz="900" dirty="0" smtClean="0"/>
                        <a:t>.</a:t>
                      </a:r>
                    </a:p>
                    <a:p>
                      <a:pPr algn="just"/>
                      <a:endParaRPr lang="en-US" altLang="ko-KR" sz="900" baseline="0" dirty="0"/>
                    </a:p>
                    <a:p>
                      <a:r>
                        <a:rPr lang="ko-KR" altLang="en-US" sz="900" dirty="0" err="1" smtClean="0"/>
                        <a:t>추천음식</a:t>
                      </a:r>
                      <a:r>
                        <a:rPr lang="en-US" altLang="ko-KR" sz="900" dirty="0" smtClean="0"/>
                        <a:t>: </a:t>
                      </a:r>
                      <a:r>
                        <a:rPr lang="ko-KR" altLang="en-US" sz="900" dirty="0" smtClean="0"/>
                        <a:t>가볍게 구운 연어스테이크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올리브오일에 튀기 듯 구운 가자미</a:t>
                      </a:r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282">
                <a:tc>
                  <a:txBody>
                    <a:bodyPr/>
                    <a:lstStyle/>
                    <a:p>
                      <a:endParaRPr lang="en-US" altLang="ko-KR" sz="1100" b="1" dirty="0" smtClean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cs typeface="Arial" pitchFamily="34" charset="0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도멘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생앙드레</a:t>
                      </a: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r>
                        <a:rPr lang="en-US" altLang="ko-KR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Langedoc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모든 전통적인 포도 품종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생소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까리냥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샤르도네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머스캣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루산느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베르멘티노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비오니에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모두 생산할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수있는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대형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와이너리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여기에 특정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보르도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포도 품종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메를로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까베르네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프랑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추가되고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생앙드레의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포도밭은 해양의 영향으로 약한 지중해성 기후의 혜택을 받고 있다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주로 점토 석회석인 이곳의 토양은 우수한 품질의 와인 생산이 가능하다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306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854388"/>
              </p:ext>
            </p:extLst>
          </p:nvPr>
        </p:nvGraphicFramePr>
        <p:xfrm>
          <a:off x="2432316" y="1476478"/>
          <a:ext cx="2401406" cy="291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Languedoc-Roussillon, 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France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12%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Viognier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Roussanne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Chardonnay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/>
                      </a:r>
                      <a:br>
                        <a:rPr lang="en-US" altLang="ko-KR" sz="1100" dirty="0" smtClean="0"/>
                      </a:b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857356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857356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TextBox 41"/>
          <p:cNvSpPr txBox="1"/>
          <p:nvPr/>
        </p:nvSpPr>
        <p:spPr>
          <a:xfrm>
            <a:off x="5065027" y="6367980"/>
            <a:ext cx="2864559" cy="419471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 algn="r"/>
            <a:r>
              <a:rPr lang="ko-KR" altLang="en-US" sz="700" dirty="0"/>
              <a:t>경기도 성남시 분당구 판교역로 </a:t>
            </a:r>
            <a:r>
              <a:rPr lang="en-US" altLang="ko-KR" sz="700" dirty="0"/>
              <a:t>192</a:t>
            </a:r>
            <a:r>
              <a:rPr lang="ko-KR" altLang="en-US" sz="700" dirty="0" err="1"/>
              <a:t>번길</a:t>
            </a:r>
            <a:r>
              <a:rPr lang="ko-KR" altLang="en-US" sz="700" dirty="0"/>
              <a:t> </a:t>
            </a:r>
            <a:r>
              <a:rPr lang="en-US" altLang="ko-KR" sz="700" dirty="0"/>
              <a:t>16 (</a:t>
            </a:r>
            <a:r>
              <a:rPr lang="ko-KR" altLang="en-US" sz="700" dirty="0" err="1"/>
              <a:t>삼평동</a:t>
            </a:r>
            <a:r>
              <a:rPr lang="en-US" altLang="ko-KR" sz="700" dirty="0"/>
              <a:t>, </a:t>
            </a:r>
            <a:r>
              <a:rPr lang="ko-KR" altLang="en-US" sz="700" dirty="0"/>
              <a:t>판교타워 </a:t>
            </a:r>
            <a:r>
              <a:rPr lang="en-US" altLang="ko-KR" sz="700" dirty="0"/>
              <a:t>807)</a:t>
            </a:r>
          </a:p>
          <a:p>
            <a:pPr algn="r"/>
            <a:r>
              <a:rPr lang="ko-KR" altLang="en-US" sz="700" dirty="0"/>
              <a:t> </a:t>
            </a:r>
            <a:r>
              <a:rPr lang="en-US" altLang="ko-KR" sz="700" dirty="0"/>
              <a:t>Tel. 031-336-1320</a:t>
            </a:r>
          </a:p>
          <a:p>
            <a:pPr algn="r"/>
            <a:endParaRPr lang="ko-KR" altLang="en-US" sz="700" dirty="0"/>
          </a:p>
        </p:txBody>
      </p:sp>
      <p:sp>
        <p:nvSpPr>
          <p:cNvPr id="42" name="직사각형 41"/>
          <p:cNvSpPr/>
          <p:nvPr/>
        </p:nvSpPr>
        <p:spPr>
          <a:xfrm>
            <a:off x="1651473" y="636567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3" name="직사각형 42"/>
          <p:cNvSpPr/>
          <p:nvPr/>
        </p:nvSpPr>
        <p:spPr>
          <a:xfrm>
            <a:off x="1213265" y="636112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1427579" y="636112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2" name="Picture 2" descr="FOLIE D'INES BLANC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6" t="10051" r="37448" b="4162"/>
          <a:stretch/>
        </p:blipFill>
        <p:spPr bwMode="auto">
          <a:xfrm>
            <a:off x="583900" y="984459"/>
            <a:ext cx="1401606" cy="467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436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156</Words>
  <Application>Microsoft Office PowerPoint</Application>
  <PresentationFormat>화면 슬라이드 쇼(4:3)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Designer</cp:lastModifiedBy>
  <cp:revision>29</cp:revision>
  <dcterms:created xsi:type="dcterms:W3CDTF">2019-03-15T00:41:12Z</dcterms:created>
  <dcterms:modified xsi:type="dcterms:W3CDTF">2023-10-10T04:49:20Z</dcterms:modified>
</cp:coreProperties>
</file>