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0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01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6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3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6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469-D572-4D94-9B16-2980C86A42BC}" type="datetimeFigureOut">
              <a:rPr lang="ko-KR" altLang="en-US" smtClean="0"/>
              <a:t>2022-06-23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4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[R] 5"/>
          <p:cNvCxnSpPr/>
          <p:nvPr/>
        </p:nvCxnSpPr>
        <p:spPr>
          <a:xfrm>
            <a:off x="2293939" y="160339"/>
            <a:ext cx="0" cy="6534151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직선 연결선[R] 10"/>
          <p:cNvCxnSpPr/>
          <p:nvPr/>
        </p:nvCxnSpPr>
        <p:spPr>
          <a:xfrm flipH="1">
            <a:off x="2293941" y="1404939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텍스트 상자 17"/>
          <p:cNvSpPr txBox="1">
            <a:spLocks noChangeArrowheads="1"/>
          </p:cNvSpPr>
          <p:nvPr/>
        </p:nvSpPr>
        <p:spPr bwMode="auto">
          <a:xfrm>
            <a:off x="2355851" y="98426"/>
            <a:ext cx="4592639" cy="114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VIGNERONS CATALANS</a:t>
            </a: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Entre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Copains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I.G.P. Cotes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Catalanes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Rose</a:t>
            </a:r>
            <a:endParaRPr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 smtClean="0">
                <a:latin typeface="+mn-ea"/>
              </a:rPr>
              <a:t>앙트르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꼬빵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로제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758943"/>
              </p:ext>
            </p:extLst>
          </p:nvPr>
        </p:nvGraphicFramePr>
        <p:xfrm>
          <a:off x="4929189" y="1292228"/>
          <a:ext cx="3848100" cy="6696192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284"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WINE 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포도의 산도 유지를 위해 이른 새벽 수확을 하고 으깬 뒤 산소가 없는 환경에서 섬세하게 압착합니다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포도즙은 발효 전 낮은 온도에서 안정화에 들어가고 인공 배양 효모를 이용해 발효를 진행합니다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ea typeface="맑은 고딕" pitchFamily="50" charset="-127"/>
                        </a:rPr>
                        <a:t>. 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TASTING 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밝은 핑크색을 띠며 톡 쏘는 붉은 과일류의 아로마가 기분 좋게 피어 오릅니다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입 안에서는 생동감이 느껴지며 섬세한 향과 함께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꽃향기로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마무리 되는 긴 여운을 가진 와인입니다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14~16°C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식전주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육회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닭 구이 요리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루씨옹의</a:t>
                      </a: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영혼 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비네롱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카탈랑스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0" lang="en-US" altLang="ko-KR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Vignerons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Catalans)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는 프랑스 및 해외에서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루씨옹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(Roussillon)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와인을 보급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성장 및 인지도 제고를 목적으로 하는 생산자 단체입니다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ko-K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루씨옹은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탁월한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떼루아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화창한 기후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따뜻한 날씨 등 최적의 와인 재배 조건을 갖춘 와인 재배 지역이며 또한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와이너리가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자리잡고 있는 이 지역의 지질학적 구조는 풍부한 양질의 스틸 와인과 디저트 와인을 생산할 수 있는 여건을 만들어줍니다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45">
                <a:tc>
                  <a:txBody>
                    <a:bodyPr/>
                    <a:lstStyle/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316700"/>
              </p:ext>
            </p:extLst>
          </p:nvPr>
        </p:nvGraphicFramePr>
        <p:xfrm>
          <a:off x="2432051" y="1476376"/>
          <a:ext cx="2740029" cy="5442755"/>
        </p:xfrm>
        <a:graphic>
          <a:graphicData uri="http://schemas.openxmlformats.org/drawingml/2006/table">
            <a:tbl>
              <a:tblPr/>
              <a:tblGrid>
                <a:gridCol w="2522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Roussillon, France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Rose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12.5%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467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Grenache Noir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Syrah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939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직선 연결선[R] 23"/>
          <p:cNvCxnSpPr/>
          <p:nvPr/>
        </p:nvCxnSpPr>
        <p:spPr>
          <a:xfrm flipH="1">
            <a:off x="2293941" y="6107113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316" y="5903915"/>
          <a:ext cx="928687" cy="882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00128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14441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643066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1857378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000128" y="6215065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214441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28753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643066" y="6215065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857378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28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41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53" y="6429376"/>
            <a:ext cx="142875" cy="46039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4" name="직사각형 23"/>
          <p:cNvSpPr/>
          <p:nvPr/>
        </p:nvSpPr>
        <p:spPr>
          <a:xfrm>
            <a:off x="1643066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857378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000128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4441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428753" y="6643691"/>
            <a:ext cx="142875" cy="4603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643066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857378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1" name="직사각형 30"/>
          <p:cNvSpPr/>
          <p:nvPr/>
        </p:nvSpPr>
        <p:spPr>
          <a:xfrm>
            <a:off x="1214441" y="597694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7" y="6107113"/>
            <a:ext cx="784947" cy="784947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427167" y="5975021"/>
            <a:ext cx="136525" cy="4571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8" t="6730" r="9806" b="7429"/>
          <a:stretch/>
        </p:blipFill>
        <p:spPr>
          <a:xfrm>
            <a:off x="331400" y="451455"/>
            <a:ext cx="1532327" cy="525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7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</TotalTime>
  <Words>173</Words>
  <Application>Microsoft Office PowerPoint</Application>
  <PresentationFormat>화면 슬라이드 쇼(4:3)</PresentationFormat>
  <Paragraphs>36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American Typewriter</vt:lpstr>
      <vt:lpstr>굴림</vt:lpstr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reo9201@outlook.kr</dc:creator>
  <cp:lastModifiedBy>User</cp:lastModifiedBy>
  <cp:revision>53</cp:revision>
  <dcterms:created xsi:type="dcterms:W3CDTF">2022-01-04T06:08:32Z</dcterms:created>
  <dcterms:modified xsi:type="dcterms:W3CDTF">2022-06-23T00:21:26Z</dcterms:modified>
</cp:coreProperties>
</file>