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E0F97-71E0-4A0B-89AE-D1578854F299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E1565-3F42-43C9-9CCF-9F7D1808D6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495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874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582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723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221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86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21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29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19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4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47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62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03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30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260648"/>
            <a:ext cx="2805183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AURELIO SETTIMO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fr-FR" altLang="ko-KR" sz="1600" b="1" dirty="0" smtClean="0">
                <a:latin typeface="Georgia" panose="02040502050405020303" pitchFamily="18" charset="0"/>
              </a:rPr>
              <a:t>Langhe Nebbiolo DOC</a:t>
            </a:r>
            <a:endParaRPr lang="fr-FR" altLang="ko-KR" sz="1600" b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아우렐리오</a:t>
            </a:r>
            <a:r>
              <a:rPr kumimoji="1" lang="ko-KR" altLang="en-US" sz="1400" dirty="0" smtClean="0">
                <a:latin typeface="Georgia" panose="02040502050405020303" pitchFamily="18" charset="0"/>
                <a:ea typeface="+mj-ea"/>
              </a:rPr>
              <a:t> </a:t>
            </a: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세티모</a:t>
            </a:r>
            <a:r>
              <a:rPr kumimoji="1" lang="ko-KR" altLang="en-US" sz="1400" dirty="0" smtClean="0">
                <a:latin typeface="Georgia" panose="02040502050405020303" pitchFamily="18" charset="0"/>
                <a:ea typeface="+mj-ea"/>
              </a:rPr>
              <a:t> </a:t>
            </a: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랑게</a:t>
            </a:r>
            <a:r>
              <a:rPr kumimoji="1" lang="ko-KR" altLang="en-US" sz="1400" dirty="0" smtClean="0">
                <a:latin typeface="Georgia" panose="02040502050405020303" pitchFamily="18" charset="0"/>
                <a:ea typeface="+mj-ea"/>
              </a:rPr>
              <a:t> </a:t>
            </a: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네비올로</a:t>
            </a:r>
            <a:endParaRPr kumimoji="1" lang="en-US" altLang="ko-KR" sz="1400" dirty="0">
              <a:latin typeface="Georgia" panose="02040502050405020303" pitchFamily="18" charset="0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41215"/>
              </p:ext>
            </p:extLst>
          </p:nvPr>
        </p:nvGraphicFramePr>
        <p:xfrm>
          <a:off x="5003022" y="1476477"/>
          <a:ext cx="3802300" cy="4940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0317">
                <a:tc>
                  <a:txBody>
                    <a:bodyPr/>
                    <a:lstStyle/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전통을 따라 껍질과 함께 온도 조절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(27-28C°)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가능한 콘크리트 탱크에서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8-10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 간 알코올 발효를 거친 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개월 간 콘크리트 탱크에서 숙성합니다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바롤로보다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랑게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네비올로에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사용되는 포도는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침용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기간이 짧고 오크 숙성을 거치지 않습니다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altLang="ko-KR" sz="900" b="0" dirty="0">
                        <a:latin typeface="+mn-lt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 </a:t>
                      </a:r>
                    </a:p>
                    <a:p>
                      <a:r>
                        <a:rPr lang="ko-KR" altLang="en-US" sz="900" dirty="0" smtClean="0"/>
                        <a:t>짙은 </a:t>
                      </a:r>
                      <a:r>
                        <a:rPr lang="ko-KR" altLang="en-US" sz="900" dirty="0" err="1" smtClean="0"/>
                        <a:t>가넷색을</a:t>
                      </a:r>
                      <a:r>
                        <a:rPr lang="ko-KR" altLang="en-US" sz="900" dirty="0" smtClean="0"/>
                        <a:t> 띠며 제비꽃과 붉은 과일의 섬세한 향기가 풍부합니다</a:t>
                      </a:r>
                      <a:r>
                        <a:rPr lang="en-US" altLang="ko-KR" sz="900" dirty="0" smtClean="0"/>
                        <a:t>.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부드러운 맛이 나며 좋은 </a:t>
                      </a:r>
                      <a:r>
                        <a:rPr lang="ko-KR" altLang="en-US" sz="900" baseline="0" dirty="0" err="1" smtClean="0"/>
                        <a:t>구조감과</a:t>
                      </a:r>
                      <a:r>
                        <a:rPr lang="ko-KR" altLang="en-US" sz="900" baseline="0" dirty="0" smtClean="0"/>
                        <a:t> 긴 여운을 가지고 있습니다</a:t>
                      </a:r>
                      <a:r>
                        <a:rPr lang="en-US" altLang="ko-KR" sz="900" baseline="0" dirty="0" smtClean="0"/>
                        <a:t>.</a:t>
                      </a:r>
                      <a:endParaRPr lang="en-US" altLang="ko-KR" sz="900" dirty="0" smtClean="0"/>
                    </a:p>
                    <a:p>
                      <a:endParaRPr lang="en-US" altLang="ko-KR" sz="900" dirty="0" smtClean="0"/>
                    </a:p>
                    <a:p>
                      <a:r>
                        <a:rPr lang="ko-KR" altLang="en-US" sz="900" dirty="0" err="1" smtClean="0"/>
                        <a:t>서빙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/>
                        <a:t>온도</a:t>
                      </a:r>
                      <a:r>
                        <a:rPr lang="en-US" altLang="ko-KR" sz="900" dirty="0"/>
                        <a:t>: </a:t>
                      </a:r>
                      <a:r>
                        <a:rPr lang="en-US" altLang="ko-KR" sz="900" dirty="0" smtClean="0"/>
                        <a:t>16C°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r>
                        <a:rPr lang="ko-KR" altLang="en-US" sz="900" dirty="0"/>
                        <a:t>추천 음식</a:t>
                      </a:r>
                      <a:r>
                        <a:rPr lang="en-US" altLang="ko-KR" sz="900" dirty="0" smtClean="0"/>
                        <a:t>: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등심 스테이크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양고기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샐러드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282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피에몬테의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전통을 중시하는 </a:t>
                      </a: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아우렐리오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세티모의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현재 </a:t>
                      </a:r>
                      <a:endParaRPr lang="ko-KR" altLang="ko-KR" sz="900" b="1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1962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아우렐리오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세티모가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설립된 후 현재 그의 딸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티지아나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ko-KR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Tiziana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가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와이너리를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운영하고 있습니다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그들의 철학은 항상 같습니다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전통을 중시하고 품질에 집중하라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그들은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피에몬테에서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레드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와인만을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생산합니다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그들의 포도원에서 재배되는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네비올로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품종으로 생산된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바롤로와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바롤로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로께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델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안눈치아타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와인들은 제임스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서클링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(James Suckling) 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등 수많은 와인 평론가들의 호평을 받으며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피에몬테의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탑 생산자로 자리매김 하고 있습니다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306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802672"/>
              </p:ext>
            </p:extLst>
          </p:nvPr>
        </p:nvGraphicFramePr>
        <p:xfrm>
          <a:off x="2432316" y="1476478"/>
          <a:ext cx="2401406" cy="45019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Piedmont, Italy</a:t>
                      </a:r>
                      <a:endParaRPr lang="en-US" altLang="ko-KR" sz="1100" dirty="0" smtClean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13.5%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100% </a:t>
                      </a:r>
                      <a:r>
                        <a:rPr lang="en-US" altLang="ko-KR" sz="1100" baseline="0" dirty="0" err="1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Nebbiolo</a:t>
                      </a: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 smtClean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AWARDS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James Suckling 91 Points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panose="02030602050306030303" pitchFamily="18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2662408601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45343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857356" y="635826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582"/>
            <a:ext cx="142876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857356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D9AC378-7F87-428B-9644-683D7EB35DD0}"/>
              </a:ext>
            </a:extLst>
          </p:cNvPr>
          <p:cNvSpPr/>
          <p:nvPr/>
        </p:nvSpPr>
        <p:spPr>
          <a:xfrm>
            <a:off x="1214414" y="5903920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F1AAB6CE-C219-4615-AD5F-3515799FADE2}"/>
              </a:ext>
            </a:extLst>
          </p:cNvPr>
          <p:cNvSpPr/>
          <p:nvPr/>
        </p:nvSpPr>
        <p:spPr>
          <a:xfrm>
            <a:off x="1643042" y="6361535"/>
            <a:ext cx="142876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4" t="7746" r="21263" b="5015"/>
          <a:stretch/>
        </p:blipFill>
        <p:spPr>
          <a:xfrm>
            <a:off x="528020" y="766805"/>
            <a:ext cx="1372788" cy="486136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425" y="6190679"/>
            <a:ext cx="809013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1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182</Words>
  <Application>Microsoft Office PowerPoint</Application>
  <PresentationFormat>화면 슬라이드 쇼(4:3)</PresentationFormat>
  <Paragraphs>36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문석호 / Francisco Moon</dc:creator>
  <cp:lastModifiedBy>User</cp:lastModifiedBy>
  <cp:revision>30</cp:revision>
  <dcterms:created xsi:type="dcterms:W3CDTF">2022-01-18T06:14:16Z</dcterms:created>
  <dcterms:modified xsi:type="dcterms:W3CDTF">2022-10-12T01:33:15Z</dcterms:modified>
</cp:coreProperties>
</file>