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79" autoAdjust="0"/>
  </p:normalViewPr>
  <p:slideViewPr>
    <p:cSldViewPr>
      <p:cViewPr varScale="1">
        <p:scale>
          <a:sx n="110" d="100"/>
          <a:sy n="110" d="100"/>
        </p:scale>
        <p:origin x="16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DD2A5-0E1B-4F9F-BF61-72981209235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37F9B-3223-48B4-8AA5-31B6905125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37F9B-3223-48B4-8AA5-31B6905125C6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5778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8091-28AA-464B-B58F-A3BBE958F979}" type="datetimeFigureOut">
              <a:rPr lang="ko-KR" altLang="en-US" smtClean="0"/>
              <a:pPr/>
              <a:t>2021-10-15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98159"/>
            <a:ext cx="2441301" cy="1101132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+mj-ea"/>
                <a:cs typeface="Dotum" charset="-127"/>
              </a:rPr>
              <a:t>Cypress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+mj-ea"/>
                <a:cs typeface="Dotum" charset="-127"/>
              </a:rPr>
              <a:t>Cabernet Sauvignon</a:t>
            </a:r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+mj-ea"/>
                <a:ea typeface="+mj-ea"/>
                <a:cs typeface="Dotum" charset="-127"/>
              </a:rPr>
              <a:t>싸이프레스 </a:t>
            </a: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까베르네</a:t>
            </a:r>
            <a:r>
              <a:rPr lang="ko-KR" altLang="en-US" sz="1400" dirty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소비뇽</a:t>
            </a:r>
            <a:endParaRPr kumimoji="1" lang="ko-KR" altLang="en-US" dirty="0"/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571417"/>
              </p:ext>
            </p:extLst>
          </p:nvPr>
        </p:nvGraphicFramePr>
        <p:xfrm>
          <a:off x="4929190" y="1291455"/>
          <a:ext cx="3848452" cy="50961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513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5159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검은 자두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 err="1"/>
                        <a:t>다크</a:t>
                      </a:r>
                      <a:r>
                        <a:rPr lang="ko-KR" altLang="en-US" sz="900" baseline="0" dirty="0"/>
                        <a:t> 초콜릿</a:t>
                      </a:r>
                      <a:r>
                        <a:rPr lang="en-US" altLang="ko-KR" sz="900" baseline="0" dirty="0"/>
                        <a:t> </a:t>
                      </a:r>
                      <a:r>
                        <a:rPr lang="ko-KR" altLang="en-US" sz="900" baseline="0" dirty="0"/>
                        <a:t>향이 느껴지고 전체적으로 부드러운 느낌을 준다</a:t>
                      </a:r>
                      <a:r>
                        <a:rPr lang="en-US" altLang="ko-KR" sz="900" baseline="0" dirty="0"/>
                        <a:t>.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충분히 진지하고 충분히 친근한 와인이다</a:t>
                      </a:r>
                      <a:r>
                        <a:rPr lang="en-US" altLang="ko-KR" sz="900" baseline="0" dirty="0"/>
                        <a:t>.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추천 음식</a:t>
                      </a:r>
                      <a:r>
                        <a:rPr lang="en-US" altLang="ko-KR" sz="900" baseline="0" dirty="0"/>
                        <a:t>: </a:t>
                      </a:r>
                      <a:r>
                        <a:rPr lang="ko-KR" altLang="en-US" sz="900" baseline="0" dirty="0"/>
                        <a:t>소고기 </a:t>
                      </a:r>
                      <a:r>
                        <a:rPr lang="ko-KR" altLang="en-US" sz="900" baseline="0" dirty="0" err="1"/>
                        <a:t>케밥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 err="1"/>
                        <a:t>볼로네제</a:t>
                      </a:r>
                      <a:r>
                        <a:rPr lang="ko-KR" altLang="en-US" sz="900" baseline="0" dirty="0"/>
                        <a:t> 파스타</a:t>
                      </a: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4881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제이로어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빈야드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&amp;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와이너리가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설립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성장함과 동시에 센트럴 코스트가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세계적인 와인산지로 떠오르기 시작한 것은 절대 우연이 아니다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설립자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제리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로어는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1970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년대 몬테레이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파소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지역의 잠재력을 가장 먼저 알아차린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사람 중 한 명으로 센트럴 코스트의 명성을 알리는 데 큰 역할을 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2020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제이로어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빈야드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&amp;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캘리포니아 그린 메달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리더상을 수상했다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환경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경제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사회적 형평성 세 가지 항목에서 탁월한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성과를 발휘하고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지속가능성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＂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이 전반적인 비즈니스에 적용되었기에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공식적으로 인정받는 영광을 안았다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50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 전 설립된 이래 현재까지도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가족 경영으로 운영되며 와인 업계에서 가장 존경받는 와인 브랜드 중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하나로 손꼽힌다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산 호세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파소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로블에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위치한 와인 센터가 매년 수천명의 방문객들로 붐비는 이유이다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</a:t>
                      </a: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제이로어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빈야드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&amp;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와이너리에서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가격 대비 품질 좋은 서브 브랜드로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싸이프레스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빈야드를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론칭하였다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</a:t>
                      </a: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dirty="0">
                        <a:solidFill>
                          <a:srgbClr val="C00000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altLang="ko-KR" sz="900" dirty="0">
                          <a:latin typeface="+mn-ea"/>
                        </a:rPr>
                        <a:t> </a:t>
                      </a:r>
                      <a:endParaRPr lang="en-US" altLang="ko-KR" sz="900" dirty="0">
                        <a:latin typeface="+mn-ea"/>
                        <a:cs typeface="Arial" pitchFamily="34" charset="0"/>
                      </a:endParaRPr>
                    </a:p>
                    <a:p>
                      <a:pPr marL="121217" indent="-121217">
                        <a:buFont typeface="Arial" charset="0"/>
                        <a:buChar char="•"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322">
                <a:tc>
                  <a:txBody>
                    <a:bodyPr/>
                    <a:lstStyle/>
                    <a:p>
                      <a:pPr marL="121217" marR="0" lvl="0" indent="-121217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4682846"/>
              </p:ext>
            </p:extLst>
          </p:nvPr>
        </p:nvGraphicFramePr>
        <p:xfrm>
          <a:off x="2432316" y="1476476"/>
          <a:ext cx="2401406" cy="46909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0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Central Coast, California, USA 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Red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13.6%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4976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95% Cabernet Sauvignon</a:t>
                      </a:r>
                    </a:p>
                    <a:p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  5% Petite </a:t>
                      </a:r>
                      <a:r>
                        <a:rPr lang="en-US" altLang="ko-KR" sz="1100" b="0" i="0" u="none" strike="noStrike" kern="1200" baseline="0" dirty="0" err="1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Sirah</a:t>
                      </a:r>
                      <a:endParaRPr lang="en-US" altLang="ko-KR" sz="1100" b="0" i="0" u="none" strike="noStrike" kern="1200" baseline="0" dirty="0">
                        <a:solidFill>
                          <a:schemeClr val="tx1"/>
                        </a:solidFill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  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14282" y="5832483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1000100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214414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428728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643042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7" name="직사각형 16"/>
          <p:cNvSpPr/>
          <p:nvPr/>
        </p:nvSpPr>
        <p:spPr>
          <a:xfrm>
            <a:off x="1857356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00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14" y="614364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28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643042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857356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000100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1214414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428728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000100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214414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428728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C7D9309-367A-4FC8-9742-26B48E9F4B99}"/>
              </a:ext>
            </a:extLst>
          </p:cNvPr>
          <p:cNvSpPr/>
          <p:nvPr/>
        </p:nvSpPr>
        <p:spPr>
          <a:xfrm>
            <a:off x="1865114" y="6352436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8F12A2D4-A3FE-4630-B492-1F04BCDAC5F3}"/>
              </a:ext>
            </a:extLst>
          </p:cNvPr>
          <p:cNvSpPr/>
          <p:nvPr/>
        </p:nvSpPr>
        <p:spPr>
          <a:xfrm>
            <a:off x="1869314" y="656960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07CEECD-9CA5-4A7A-9682-CD7BEBCB2787}"/>
              </a:ext>
            </a:extLst>
          </p:cNvPr>
          <p:cNvSpPr/>
          <p:nvPr/>
        </p:nvSpPr>
        <p:spPr>
          <a:xfrm>
            <a:off x="1643042" y="636767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28FB086F-BD15-453E-983A-AFBEB1ABEF08}"/>
              </a:ext>
            </a:extLst>
          </p:cNvPr>
          <p:cNvSpPr/>
          <p:nvPr/>
        </p:nvSpPr>
        <p:spPr>
          <a:xfrm>
            <a:off x="1638842" y="657514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32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DC36B951-6DBB-4427-9F04-FA56CA4E9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614203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그림 2" descr="텍스트, 알코올, 음료, 음식이(가) 표시된 사진&#10;&#10;자동 생성된 설명">
            <a:extLst>
              <a:ext uri="{FF2B5EF4-FFF2-40B4-BE49-F238E27FC236}">
                <a16:creationId xmlns:a16="http://schemas.microsoft.com/office/drawing/2014/main" id="{DF0C7C39-2A50-4A06-8097-6FB76AB143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19" y="772547"/>
            <a:ext cx="1520533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7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1756</TotalTime>
  <Words>193</Words>
  <Application>Microsoft Office PowerPoint</Application>
  <PresentationFormat>화면 슬라이드 쇼(4:3)</PresentationFormat>
  <Paragraphs>42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맑은 고딕</vt:lpstr>
      <vt:lpstr>Arial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Jimmy Kim</cp:lastModifiedBy>
  <cp:revision>56</cp:revision>
  <dcterms:created xsi:type="dcterms:W3CDTF">2019-03-22T07:50:06Z</dcterms:created>
  <dcterms:modified xsi:type="dcterms:W3CDTF">2021-10-15T04:51:38Z</dcterms:modified>
</cp:coreProperties>
</file>