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0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01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6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3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6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469-D572-4D94-9B16-2980C86A42BC}" type="datetimeFigureOut">
              <a:rPr lang="ko-KR" altLang="en-US" smtClean="0"/>
              <a:t>2022-12-20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4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[R] 5"/>
          <p:cNvCxnSpPr/>
          <p:nvPr/>
        </p:nvCxnSpPr>
        <p:spPr>
          <a:xfrm>
            <a:off x="2293939" y="160339"/>
            <a:ext cx="0" cy="6534151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직선 연결선[R] 10"/>
          <p:cNvCxnSpPr/>
          <p:nvPr/>
        </p:nvCxnSpPr>
        <p:spPr>
          <a:xfrm flipH="1">
            <a:off x="2293941" y="1404939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텍스트 상자 17"/>
          <p:cNvSpPr txBox="1">
            <a:spLocks noChangeArrowheads="1"/>
          </p:cNvSpPr>
          <p:nvPr/>
        </p:nvSpPr>
        <p:spPr bwMode="auto">
          <a:xfrm>
            <a:off x="2355851" y="98426"/>
            <a:ext cx="6161132" cy="114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INVINA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Petit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Batuco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Sauvignon Blanc</a:t>
            </a:r>
            <a:endParaRPr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 smtClean="0">
                <a:latin typeface="+mn-ea"/>
              </a:rPr>
              <a:t>인비나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쁘띠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바투코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소비뇽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블랑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672982"/>
              </p:ext>
            </p:extLst>
          </p:nvPr>
        </p:nvGraphicFramePr>
        <p:xfrm>
          <a:off x="4929189" y="1292228"/>
          <a:ext cx="3848100" cy="6421872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284"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WINE 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손으로 수확 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일 간 낮은 온도에서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침용을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진행합니다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그 다음 온도 조절 가능한 스테인리스 스틸 탱크에서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11-14°C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의 온도로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일 동안 발효 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1-4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 간 탱크에서 앙금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(Fine lees)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과 함께 숙성을 합니다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TASTING 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초록빛이 감도는 연한 레몬 색을 띠며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청사과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파인애플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복숭아 아로마를 가진 와인입니다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입 안에서는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청사과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시트러스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그리고 허브의 맛이 진한 여운을 남기는 와인입니다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11-14°C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생선 요리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치킨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칠레의 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프리오랏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Priorat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마울레</a:t>
                      </a: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밸리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칠레의 포도 재배와 와인 분야에서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이상의 경험을 가진 후버 일가가 소유한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와이너리이며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1999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세계적 수준의 와인을 생산할 수 있는 기회의 땅인 칠레로 이주하였습니다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2007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100%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가족 소유 벤처인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인비나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InVina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설립하여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마울레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밸리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(Maule Valley)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의 포도밭을 개발하면서 동시에 주변 밸리의 다양한 환경을 반영한 새로운 포도밭 조성 프로젝트를 추진하고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우수한 품질의 포도와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2013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년에 현대식으로 건설된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와이너리를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기반으로 질 좋은 포도 생산과 유지를 위한 노력을 계속하고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인비나는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기후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토양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지형에 대한 독특한 프로파일을 가진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개의 포도밭에서 각각 생산되는 포도의 품질을 바탕으로 다양성을 추구하는 와인을 생산하고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45">
                <a:tc>
                  <a:txBody>
                    <a:bodyPr/>
                    <a:lstStyle/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084159"/>
              </p:ext>
            </p:extLst>
          </p:nvPr>
        </p:nvGraphicFramePr>
        <p:xfrm>
          <a:off x="2432051" y="1476376"/>
          <a:ext cx="2740029" cy="5442755"/>
        </p:xfrm>
        <a:graphic>
          <a:graphicData uri="http://schemas.openxmlformats.org/drawingml/2006/table">
            <a:tbl>
              <a:tblPr/>
              <a:tblGrid>
                <a:gridCol w="2522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Maule Valley, Chile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White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13%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467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100% Sauvignon Blanc</a:t>
                      </a: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939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직선 연결선[R] 23"/>
          <p:cNvCxnSpPr/>
          <p:nvPr/>
        </p:nvCxnSpPr>
        <p:spPr>
          <a:xfrm flipH="1">
            <a:off x="2293941" y="6107113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316" y="5903915"/>
          <a:ext cx="928687" cy="882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00128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14441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643066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1857378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000128" y="6215065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214441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28753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643066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857378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28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41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53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4" name="직사각형 23"/>
          <p:cNvSpPr/>
          <p:nvPr/>
        </p:nvSpPr>
        <p:spPr>
          <a:xfrm>
            <a:off x="1643066" y="6429376"/>
            <a:ext cx="142875" cy="460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857378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000128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4441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428753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643066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857378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1" name="직사각형 30"/>
          <p:cNvSpPr/>
          <p:nvPr/>
        </p:nvSpPr>
        <p:spPr>
          <a:xfrm>
            <a:off x="1214441" y="597694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7" y="6107113"/>
            <a:ext cx="784947" cy="784947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427167" y="5975021"/>
            <a:ext cx="136525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9" t="6297" r="28699" b="803"/>
          <a:stretch/>
        </p:blipFill>
        <p:spPr>
          <a:xfrm>
            <a:off x="490802" y="369644"/>
            <a:ext cx="1385360" cy="541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7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</TotalTime>
  <Words>229</Words>
  <Application>Microsoft Office PowerPoint</Application>
  <PresentationFormat>화면 슬라이드 쇼(4:3)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American Typewriter</vt:lpstr>
      <vt:lpstr>굴림</vt:lpstr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reo9201@outlook.kr</dc:creator>
  <cp:lastModifiedBy>User</cp:lastModifiedBy>
  <cp:revision>74</cp:revision>
  <dcterms:created xsi:type="dcterms:W3CDTF">2022-01-04T06:08:32Z</dcterms:created>
  <dcterms:modified xsi:type="dcterms:W3CDTF">2022-12-20T00:22:42Z</dcterms:modified>
</cp:coreProperties>
</file>