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1649418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DONA PAULA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Malbec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>
                <a:latin typeface="+mj-ea"/>
                <a:ea typeface="+mj-ea"/>
              </a:rPr>
              <a:t>도나 파울라 </a:t>
            </a:r>
            <a:r>
              <a:rPr kumimoji="1" lang="ko-KR" altLang="en-US" sz="1400" dirty="0" err="1">
                <a:latin typeface="+mj-ea"/>
                <a:ea typeface="+mj-ea"/>
              </a:rPr>
              <a:t>말벡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610791"/>
              </p:ext>
            </p:extLst>
          </p:nvPr>
        </p:nvGraphicFramePr>
        <p:xfrm>
          <a:off x="4929190" y="1291455"/>
          <a:ext cx="3848452" cy="48616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발효 전 냉침용을 통해 섬세한 아로마를 보존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레드 </a:t>
                      </a:r>
                      <a:r>
                        <a:rPr lang="ko-KR" altLang="en-US" sz="900" baseline="0" dirty="0" err="1"/>
                        <a:t>베리류의</a:t>
                      </a:r>
                      <a:r>
                        <a:rPr lang="ko-KR" altLang="en-US" sz="900" baseline="0" dirty="0"/>
                        <a:t> 향기와 꽃향기가 생생히 느껴진다</a:t>
                      </a:r>
                      <a:r>
                        <a:rPr lang="en-US" altLang="ko-KR" sz="900" baseline="0" dirty="0"/>
                        <a:t>. </a:t>
                      </a:r>
                      <a:r>
                        <a:rPr lang="ko-KR" altLang="en-US" sz="900" baseline="0" dirty="0"/>
                        <a:t>약간의 달콤한 향신료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향기도 뒤따르고 입 안에서는 벨벳같이 부드러운 </a:t>
                      </a:r>
                      <a:r>
                        <a:rPr lang="ko-KR" altLang="en-US" sz="900" baseline="0" dirty="0" err="1"/>
                        <a:t>탄닌을</a:t>
                      </a:r>
                      <a:r>
                        <a:rPr lang="ko-KR" altLang="en-US" sz="900" baseline="0" dirty="0"/>
                        <a:t> 느낄 수 있다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추천 음식</a:t>
                      </a:r>
                      <a:r>
                        <a:rPr lang="en-US" altLang="ko-KR" sz="900" baseline="0" dirty="0"/>
                        <a:t>: </a:t>
                      </a:r>
                      <a:r>
                        <a:rPr lang="ko-KR" altLang="en-US" sz="900" baseline="0" dirty="0"/>
                        <a:t>구운 야채와 버섯요리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치즈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스테이크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1997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설립된 도나 파울라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설립 이래 모든 와인을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100%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소유의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빈야드에서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재배한 포도로 양조한다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멘도자에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총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703</a:t>
                      </a:r>
                    </a:p>
                    <a:p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헥타르에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달하는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소유하며 품종에 적합한 토양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기후를 고려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하여 각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빈야드의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고유한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떼루아를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반영한 와인을 생산한다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또한 모든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와인은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글루텐 프리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비건 와인이므로 현대 소비자들의 니즈를 명확히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충족시킨다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121217" indent="-121217">
                        <a:buFont typeface="Arial" charset="0"/>
                        <a:buChar char="•"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43923"/>
              </p:ext>
            </p:extLst>
          </p:nvPr>
        </p:nvGraphicFramePr>
        <p:xfrm>
          <a:off x="2432316" y="1476476"/>
          <a:ext cx="2401406" cy="4842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Lujan</a:t>
                      </a:r>
                      <a:r>
                        <a:rPr lang="ko-KR" altLang="en-US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de</a:t>
                      </a:r>
                      <a:r>
                        <a:rPr lang="ko-KR" altLang="en-US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baseline="0" dirty="0" err="1">
                          <a:latin typeface="Constantia" charset="0"/>
                          <a:ea typeface="Constantia" charset="0"/>
                          <a:cs typeface="Constantia" charset="0"/>
                        </a:rPr>
                        <a:t>Cuyo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, 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Mendoza, Argentina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13.9%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 Malbec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E5FB211-8932-418C-88DD-E35430A3DB6F}"/>
              </a:ext>
            </a:extLst>
          </p:cNvPr>
          <p:cNvSpPr/>
          <p:nvPr/>
        </p:nvSpPr>
        <p:spPr>
          <a:xfrm>
            <a:off x="1854014" y="635590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4693AE3-C3B3-4D08-B4AF-3CDF4FB7F433}"/>
              </a:ext>
            </a:extLst>
          </p:cNvPr>
          <p:cNvSpPr/>
          <p:nvPr/>
        </p:nvSpPr>
        <p:spPr>
          <a:xfrm>
            <a:off x="1854014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577ED25-10E1-46BE-BEEA-1C7A056A3779}"/>
              </a:ext>
            </a:extLst>
          </p:cNvPr>
          <p:cNvSpPr/>
          <p:nvPr/>
        </p:nvSpPr>
        <p:spPr>
          <a:xfrm>
            <a:off x="1649563" y="635590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D07BAF21-0BC5-497D-96BB-293B62B1DA7F}"/>
              </a:ext>
            </a:extLst>
          </p:cNvPr>
          <p:cNvSpPr/>
          <p:nvPr/>
        </p:nvSpPr>
        <p:spPr>
          <a:xfrm>
            <a:off x="1649563" y="657490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74CEA2-A8D6-4492-A22E-DD8835E6E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18" y="5085183"/>
            <a:ext cx="939209" cy="939209"/>
          </a:xfrm>
          <a:prstGeom prst="rect">
            <a:avLst/>
          </a:prstGeom>
        </p:spPr>
      </p:pic>
      <p:pic>
        <p:nvPicPr>
          <p:cNvPr id="4" name="그림 3" descr="알코올, 음료이(가) 표시된 사진&#10;&#10;자동 생성된 설명">
            <a:extLst>
              <a:ext uri="{FF2B5EF4-FFF2-40B4-BE49-F238E27FC236}">
                <a16:creationId xmlns:a16="http://schemas.microsoft.com/office/drawing/2014/main" id="{07B41A55-46AA-4E66-9BB2-F6553886AC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8" y="1033805"/>
            <a:ext cx="1797412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2430</TotalTime>
  <Words>125</Words>
  <Application>Microsoft Office PowerPoint</Application>
  <PresentationFormat>화면 슬라이드 쇼(4:3)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56</cp:revision>
  <dcterms:created xsi:type="dcterms:W3CDTF">2019-03-22T07:50:06Z</dcterms:created>
  <dcterms:modified xsi:type="dcterms:W3CDTF">2021-10-19T04:20:19Z</dcterms:modified>
</cp:coreProperties>
</file>