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2023-02-07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6161132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INVINA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Sierra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Batuco</a:t>
            </a:r>
            <a:r>
              <a:rPr lang="en-US" altLang="ko-KR" sz="1600" b="1" dirty="0">
                <a:latin typeface="Georgia" pitchFamily="18" charset="0"/>
                <a:ea typeface="맑은 고딕" pitchFamily="50" charset="-127"/>
              </a:rPr>
              <a:t>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Reserva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Cabernet Sauvignon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인비나</a:t>
            </a:r>
            <a:r>
              <a:rPr lang="ko-KR" altLang="en-US" sz="1400" dirty="0" smtClean="0">
                <a:latin typeface="+mn-ea"/>
              </a:rPr>
              <a:t> 시에라 </a:t>
            </a:r>
            <a:r>
              <a:rPr lang="ko-KR" altLang="en-US" sz="1400" dirty="0" err="1" smtClean="0">
                <a:latin typeface="+mn-ea"/>
              </a:rPr>
              <a:t>바투코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err="1" smtClean="0">
                <a:latin typeface="+mn-ea"/>
              </a:rPr>
              <a:t>리제르바</a:t>
            </a:r>
            <a:r>
              <a:rPr lang="ko-KR" altLang="en-US" sz="1400" smtClean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까</a:t>
            </a:r>
            <a:r>
              <a:rPr lang="ko-KR" altLang="en-US" sz="1400" smtClean="0">
                <a:latin typeface="+mn-ea"/>
              </a:rPr>
              <a:t>베르네 </a:t>
            </a:r>
            <a:r>
              <a:rPr lang="ko-KR" altLang="en-US" sz="1400" dirty="0" err="1" smtClean="0">
                <a:latin typeface="+mn-ea"/>
              </a:rPr>
              <a:t>소비뇽</a:t>
            </a:r>
            <a:endParaRPr lang="en-US" altLang="ko-KR" sz="1400" dirty="0" smtClean="0">
              <a:latin typeface="+mn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515269"/>
              </p:ext>
            </p:extLst>
          </p:nvPr>
        </p:nvGraphicFramePr>
        <p:xfrm>
          <a:off x="4929189" y="1292228"/>
          <a:ext cx="3848100" cy="625423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손으로 수확 후 저온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침용을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일간 진행한다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온도 조절 가능한 스테인리스 스틸 탱크에서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27-30°C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의 온도로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일간 발효를 진행한다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그 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개월동안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새로운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오크통과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중고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오크통에서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숙성된 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블렌딩된다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진한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루비색을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띠고 익힌 과일과 같은 잼 아로마가 풍부하고 오크 숙성을 통한 초콜릿과 담배 아로마도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피어오른다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입 안에서는 높은 산도와 신선함을 유지하며 완벽한 균형을 보여준다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16-18°C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삼겹살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안심 스테이크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프리오랏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Priorat</a:t>
                      </a: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칠레의 포도 재배와 와인 분야에서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이상의 경험을 가진 후버 일가가 소유한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와이너리이며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1999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세계적 수준의 와인을 생산할 수 있는 기회의 땅인 칠레로 이주하였습니다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2007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100%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가족 소유 벤처인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ko-KR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InVina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설립하여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마울레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밸리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(Maule Valley)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의 포도밭을 개발하면서 동시에 주변 밸리의 다양한 환경을 반영한 새로운 포도밭 조성 프로젝트를 추진하고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우수한 품질의 포도와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2013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년에 현대식으로 건설된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와이너리를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기반으로 질 좋은 포도 생산과 유지를 위한 노력을 계속하고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인비나는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기후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토양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지형에 대한 독특한 프로파일을 가진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개의 포도밭에서 각각 생산되는 포도의 품질을 바탕으로 다양성을 추구하는 와인을 생산하고 있습니다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706964"/>
              </p:ext>
            </p:extLst>
          </p:nvPr>
        </p:nvGraphicFramePr>
        <p:xfrm>
          <a:off x="2432051" y="1476376"/>
          <a:ext cx="2740029" cy="5912986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Maule Valley, Chile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Red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13.5%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100% Cabernet Sauvignon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AWARDS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KWC - Bronze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Tim Atkin 2021 – 89 pts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Wine Enthusiast 2018 - Gold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53" b="96061" l="10000" r="886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32" t="3250" r="15785" b="5297"/>
          <a:stretch/>
        </p:blipFill>
        <p:spPr>
          <a:xfrm>
            <a:off x="520156" y="669799"/>
            <a:ext cx="1337222" cy="507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</TotalTime>
  <Words>238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85</cp:revision>
  <dcterms:created xsi:type="dcterms:W3CDTF">2022-01-04T06:08:32Z</dcterms:created>
  <dcterms:modified xsi:type="dcterms:W3CDTF">2023-02-07T05:08:19Z</dcterms:modified>
</cp:coreProperties>
</file>