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79" autoAdjust="0"/>
  </p:normalViewPr>
  <p:slideViewPr>
    <p:cSldViewPr>
      <p:cViewPr varScale="1">
        <p:scale>
          <a:sx n="100" d="100"/>
          <a:sy n="100" d="100"/>
        </p:scale>
        <p:origin x="27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DD2A5-0E1B-4F9F-BF61-729812092359}" type="datetimeFigureOut">
              <a:rPr lang="ko-KR" altLang="en-US" smtClean="0"/>
              <a:pPr/>
              <a:t>2021-10-29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37F9B-3223-48B4-8AA5-31B6905125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F8091-28AA-464B-B58F-A3BBE958F979}" type="datetimeFigureOut">
              <a:rPr lang="ko-KR" altLang="en-US" smtClean="0"/>
              <a:pPr/>
              <a:t>2021-10-29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98159"/>
            <a:ext cx="2984720" cy="1101132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MAYU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err="1">
                <a:latin typeface="Georgia" pitchFamily="18" charset="0"/>
                <a:ea typeface="+mj-ea"/>
                <a:cs typeface="Dotum" charset="-127"/>
              </a:rPr>
              <a:t>Reserva</a:t>
            </a:r>
            <a:r>
              <a:rPr lang="en-US" altLang="ko-KR" sz="1600" b="1" dirty="0">
                <a:latin typeface="Georgia" pitchFamily="18" charset="0"/>
                <a:ea typeface="+mj-ea"/>
                <a:cs typeface="Dotum" charset="-127"/>
              </a:rPr>
              <a:t> Sauvignon Blanc	 </a:t>
            </a:r>
          </a:p>
          <a:p>
            <a:pPr>
              <a:lnSpc>
                <a:spcPct val="150000"/>
              </a:lnSpc>
            </a:pPr>
            <a:r>
              <a:rPr kumimoji="1" lang="ko-KR" altLang="en-US" sz="1400" dirty="0" err="1" smtClean="0">
                <a:latin typeface="+mj-ea"/>
                <a:ea typeface="+mj-ea"/>
              </a:rPr>
              <a:t>마유</a:t>
            </a:r>
            <a:r>
              <a:rPr kumimoji="1" lang="ko-KR" altLang="en-US" sz="1400" dirty="0" smtClean="0">
                <a:latin typeface="+mj-ea"/>
                <a:ea typeface="+mj-ea"/>
              </a:rPr>
              <a:t> </a:t>
            </a:r>
            <a:r>
              <a:rPr kumimoji="1" lang="ko-KR" altLang="en-US" sz="1400" dirty="0" err="1" smtClean="0">
                <a:latin typeface="+mj-ea"/>
                <a:ea typeface="+mj-ea"/>
              </a:rPr>
              <a:t>리제르바</a:t>
            </a:r>
            <a:r>
              <a:rPr kumimoji="1" lang="ko-KR" altLang="en-US" sz="1400" dirty="0" smtClean="0">
                <a:latin typeface="+mj-ea"/>
                <a:ea typeface="+mj-ea"/>
              </a:rPr>
              <a:t> </a:t>
            </a:r>
            <a:r>
              <a:rPr kumimoji="1" lang="ko-KR" altLang="en-US" sz="1400" dirty="0" err="1" smtClean="0">
                <a:latin typeface="+mj-ea"/>
                <a:ea typeface="+mj-ea"/>
              </a:rPr>
              <a:t>소비뇽</a:t>
            </a:r>
            <a:r>
              <a:rPr kumimoji="1" lang="ko-KR" altLang="en-US" sz="1400" dirty="0" smtClean="0">
                <a:latin typeface="+mj-ea"/>
                <a:ea typeface="+mj-ea"/>
              </a:rPr>
              <a:t> </a:t>
            </a:r>
            <a:r>
              <a:rPr kumimoji="1" lang="ko-KR" altLang="en-US" sz="1400" dirty="0" err="1" smtClean="0">
                <a:latin typeface="+mj-ea"/>
                <a:ea typeface="+mj-ea"/>
              </a:rPr>
              <a:t>블랑</a:t>
            </a:r>
            <a:endParaRPr kumimoji="1" lang="ko-KR" altLang="en-US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60809"/>
              </p:ext>
            </p:extLst>
          </p:nvPr>
        </p:nvGraphicFramePr>
        <p:xfrm>
          <a:off x="4929190" y="1291455"/>
          <a:ext cx="3848452" cy="50808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13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319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 MAKING</a:t>
                      </a: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손 수확</a:t>
                      </a:r>
                      <a:r>
                        <a:rPr lang="en-US" altLang="ko-KR" sz="900" baseline="0" dirty="0"/>
                        <a:t>, 3</a:t>
                      </a:r>
                      <a:r>
                        <a:rPr lang="ko-KR" altLang="en-US" sz="900" baseline="0" dirty="0"/>
                        <a:t>일간 앙금 접촉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/>
                        <a:t>6</a:t>
                      </a:r>
                      <a:r>
                        <a:rPr lang="ko-KR" altLang="en-US" sz="900" baseline="0" dirty="0"/>
                        <a:t>개월 스테인리스 스틸 숙성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err="1"/>
                        <a:t>구즈베리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 err="1"/>
                        <a:t>시트러스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 err="1"/>
                        <a:t>청사과</a:t>
                      </a:r>
                      <a:r>
                        <a:rPr lang="ko-KR" altLang="en-US" sz="900" baseline="0" dirty="0"/>
                        <a:t> 풍미가 가득하고 경쾌한 산도가 돋보인다</a:t>
                      </a:r>
                      <a:r>
                        <a:rPr lang="en-US" altLang="ko-KR" sz="900" baseline="0" dirty="0"/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싱그러운 느낌을 자아내며 복합미가 긴 여운을 마무리 짓는다</a:t>
                      </a:r>
                      <a:r>
                        <a:rPr lang="en-US" altLang="ko-KR" sz="900" baseline="0" dirty="0"/>
                        <a:t>.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추천 음식</a:t>
                      </a:r>
                      <a:r>
                        <a:rPr lang="en-US" altLang="ko-KR" sz="900" baseline="0" dirty="0"/>
                        <a:t>: </a:t>
                      </a:r>
                      <a:r>
                        <a:rPr lang="ko-KR" altLang="en-US" sz="900" baseline="0" dirty="0"/>
                        <a:t>흰 살 생선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해산물 샐러드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881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마유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2005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마우로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올리버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(Mauro Olivier)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에 의하여 칠레 북부에 위치한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벨리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(</a:t>
                      </a:r>
                      <a:r>
                        <a:rPr lang="en-US" altLang="ko-KR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Elqui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Valley)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에 설립되었다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마우로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올리버의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아버지는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밸리 최초 개척자 중 한 명으로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1998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년부터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밸리에서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포도밭을 가꾸었다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마우로는 아버지가 가꾸던 포도밭 일을 도우며 자란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덕에 자연스럽게 와인 생산자의 꿈을 키워왔으며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2005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마침내 그 꿈을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이루고야 만다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마유의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상징적인 로고에서 쉽게 은하수를 발견할 수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있는데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마유는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고대 잉카 언어로 은하수를 지칭하며 직역하면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별들의 강이라는 뜻이다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최근 칠레의 주목받는 와인 산지인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밸리는 산티아고에서 북쪽으로 약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523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킬로미터 떨어진 지역으로 칠레 와인 산지 중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최북단으로 알려져 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</a:p>
                    <a:p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AWARD</a:t>
                      </a: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322">
                <a:tc>
                  <a:txBody>
                    <a:bodyPr/>
                    <a:lstStyle/>
                    <a:p>
                      <a:pPr marL="121217" marR="0" lvl="0" indent="-121217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Wind Advocate – 90 pts</a:t>
                      </a: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682337"/>
              </p:ext>
            </p:extLst>
          </p:nvPr>
        </p:nvGraphicFramePr>
        <p:xfrm>
          <a:off x="2432316" y="1476476"/>
          <a:ext cx="2401406" cy="46909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0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err="1">
                          <a:latin typeface="Constantia" charset="0"/>
                          <a:ea typeface="Constantia" charset="0"/>
                          <a:cs typeface="Constantia" charset="0"/>
                        </a:rPr>
                        <a:t>Elqui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 Valley, Chile 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White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13.0%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976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100%</a:t>
                      </a:r>
                      <a:r>
                        <a:rPr lang="ko-KR" altLang="en-US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 </a:t>
                      </a:r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Sauvignon Blanc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64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214414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1000100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0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42BC70C-A818-4099-815A-3DB511AA6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14203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7E5FB211-8932-418C-88DD-E35430A3DB6F}"/>
              </a:ext>
            </a:extLst>
          </p:cNvPr>
          <p:cNvSpPr/>
          <p:nvPr/>
        </p:nvSpPr>
        <p:spPr>
          <a:xfrm>
            <a:off x="1854014" y="6355908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84693AE3-C3B3-4D08-B4AF-3CDF4FB7F433}"/>
              </a:ext>
            </a:extLst>
          </p:cNvPr>
          <p:cNvSpPr/>
          <p:nvPr/>
        </p:nvSpPr>
        <p:spPr>
          <a:xfrm>
            <a:off x="1854014" y="657490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962C04-7269-4021-9782-781B1F3D92E8}"/>
              </a:ext>
            </a:extLst>
          </p:cNvPr>
          <p:cNvSpPr/>
          <p:nvPr/>
        </p:nvSpPr>
        <p:spPr>
          <a:xfrm>
            <a:off x="14283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8EF32010-CF2D-4549-B4C7-494D40E7957A}"/>
              </a:ext>
            </a:extLst>
          </p:cNvPr>
          <p:cNvSpPr/>
          <p:nvPr/>
        </p:nvSpPr>
        <p:spPr>
          <a:xfrm>
            <a:off x="1647483" y="6355908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1C505ABE-BBED-4310-91FA-065F6102B705}"/>
              </a:ext>
            </a:extLst>
          </p:cNvPr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19F6EAB-A346-4EF5-8D07-E3E849318353}"/>
              </a:ext>
            </a:extLst>
          </p:cNvPr>
          <p:cNvSpPr/>
          <p:nvPr/>
        </p:nvSpPr>
        <p:spPr>
          <a:xfrm>
            <a:off x="1423234" y="6362256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A38C1755-94E8-4CC1-8B70-951F79D5C9B5}"/>
              </a:ext>
            </a:extLst>
          </p:cNvPr>
          <p:cNvSpPr/>
          <p:nvPr/>
        </p:nvSpPr>
        <p:spPr>
          <a:xfrm>
            <a:off x="1641371" y="657490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E1A9935-3740-4B05-8130-027CC2CB1E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55" y="775256"/>
            <a:ext cx="1874761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71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2378</TotalTime>
  <Words>178</Words>
  <Application>Microsoft Office PowerPoint</Application>
  <PresentationFormat>화면 슬라이드 쇼(4:3)</PresentationFormat>
  <Paragraphs>40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American Typewriter</vt:lpstr>
      <vt:lpstr>Dotum</vt:lpstr>
      <vt:lpstr>맑은 고딕</vt:lpstr>
      <vt:lpstr>Arial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Designer</cp:lastModifiedBy>
  <cp:revision>69</cp:revision>
  <dcterms:created xsi:type="dcterms:W3CDTF">2019-03-22T07:50:06Z</dcterms:created>
  <dcterms:modified xsi:type="dcterms:W3CDTF">2021-10-29T08:11:04Z</dcterms:modified>
</cp:coreProperties>
</file>