
<file path=[Content_Types].xml><?xml version="1.0" encoding="utf-8"?>
<Types xmlns="http://schemas.openxmlformats.org/package/2006/content-types">
  <Default Extension="png" ContentType="image/png"/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60" r:id="rId1"/>
  </p:sldMasterIdLst>
  <p:sldIdLst>
    <p:sldId id="256" r:id="rId2"/>
  </p:sldIdLst>
  <p:sldSz cx="9144000" cy="6858000" type="screen4x3"/>
  <p:notesSz cx="6858000" cy="9144000"/>
  <p:defaultTextStyle>
    <a:defPPr>
      <a:defRPr lang="ko-KR"/>
    </a:defPPr>
    <a:lvl1pPr marL="0" algn="l" defTabSz="914400" rtl="0" eaLnBrk="1" latinLnBrk="1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1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1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1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1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1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1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1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1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9963" autoAdjust="0"/>
    <p:restoredTop sz="94660"/>
  </p:normalViewPr>
  <p:slideViewPr>
    <p:cSldViewPr snapToGrid="0">
      <p:cViewPr varScale="1">
        <p:scale>
          <a:sx n="88" d="100"/>
          <a:sy n="88" d="100"/>
        </p:scale>
        <p:origin x="1109" y="53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3" Type="http://schemas.openxmlformats.org/officeDocument/2006/relationships/presProps" Target="presProps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tableStyles" Target="tableStyles.xml"/><Relationship Id="rId5" Type="http://schemas.openxmlformats.org/officeDocument/2006/relationships/theme" Target="theme/theme1.xml"/><Relationship Id="rId4" Type="http://schemas.openxmlformats.org/officeDocument/2006/relationships/viewProps" Target="viewProps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제목 슬라이드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1122363"/>
            <a:ext cx="77724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ko-KR" altLang="en-US"/>
              <a:t>마스터 제목 스타일 편집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143000" y="3602038"/>
            <a:ext cx="6858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ko-KR" altLang="en-US"/>
              <a:t>클릭하여 마스터 부제목 스타일 편집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AB16469-D572-4D94-9B16-2980C86A42BC}" type="datetimeFigureOut">
              <a:rPr lang="ko-KR" altLang="en-US" smtClean="0"/>
              <a:t>2022-06-23</a:t>
            </a:fld>
            <a:endParaRPr lang="ko-KR" alt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ko-KR" alt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B8C123E-57AF-4121-86FA-5AA1E52F6836}" type="slidenum">
              <a:rPr lang="ko-KR" altLang="en-US" smtClean="0"/>
              <a:t>‹#›</a:t>
            </a:fld>
            <a:endParaRPr lang="ko-KR" altLang="en-US"/>
          </a:p>
        </p:txBody>
      </p:sp>
    </p:spTree>
    <p:extLst>
      <p:ext uri="{BB962C8B-B14F-4D97-AF65-F5344CB8AC3E}">
        <p14:creationId xmlns:p14="http://schemas.microsoft.com/office/powerpoint/2010/main" val="4217019971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제목 및 내용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ko-KR" altLang="en-US"/>
              <a:t>마스터 제목 스타일 편집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ko-KR" altLang="en-US"/>
              <a:t>마스터 텍스트 스타일 편집</a:t>
            </a:r>
          </a:p>
          <a:p>
            <a:pPr lvl="1"/>
            <a:r>
              <a:rPr lang="ko-KR" altLang="en-US"/>
              <a:t>둘째 수준</a:t>
            </a:r>
          </a:p>
          <a:p>
            <a:pPr lvl="2"/>
            <a:r>
              <a:rPr lang="ko-KR" altLang="en-US"/>
              <a:t>셋째 수준</a:t>
            </a:r>
          </a:p>
          <a:p>
            <a:pPr lvl="3"/>
            <a:r>
              <a:rPr lang="ko-KR" altLang="en-US"/>
              <a:t>넷째 수준</a:t>
            </a:r>
          </a:p>
          <a:p>
            <a:pPr lvl="4"/>
            <a:r>
              <a:rPr lang="ko-KR" altLang="en-US"/>
              <a:t>다섯째 수준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AB16469-D572-4D94-9B16-2980C86A42BC}" type="datetimeFigureOut">
              <a:rPr lang="ko-KR" altLang="en-US" smtClean="0"/>
              <a:t>2022-06-23</a:t>
            </a:fld>
            <a:endParaRPr lang="ko-KR" alt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ko-KR" alt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B8C123E-57AF-4121-86FA-5AA1E52F6836}" type="slidenum">
              <a:rPr lang="ko-KR" altLang="en-US" smtClean="0"/>
              <a:t>‹#›</a:t>
            </a:fld>
            <a:endParaRPr lang="ko-KR" altLang="en-US"/>
          </a:p>
        </p:txBody>
      </p:sp>
    </p:spTree>
    <p:extLst>
      <p:ext uri="{BB962C8B-B14F-4D97-AF65-F5344CB8AC3E}">
        <p14:creationId xmlns:p14="http://schemas.microsoft.com/office/powerpoint/2010/main" val="1132022137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구역 머리글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23888" y="1709739"/>
            <a:ext cx="78867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ko-KR" altLang="en-US"/>
              <a:t>마스터 제목 스타일 편집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23888" y="4589464"/>
            <a:ext cx="78867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/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ko-KR" altLang="en-US"/>
              <a:t>마스터 텍스트 스타일 편집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AB16469-D572-4D94-9B16-2980C86A42BC}" type="datetimeFigureOut">
              <a:rPr lang="ko-KR" altLang="en-US" smtClean="0"/>
              <a:t>2022-06-23</a:t>
            </a:fld>
            <a:endParaRPr lang="ko-KR" alt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ko-KR" alt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B8C123E-57AF-4121-86FA-5AA1E52F6836}" type="slidenum">
              <a:rPr lang="ko-KR" altLang="en-US" smtClean="0"/>
              <a:t>‹#›</a:t>
            </a:fld>
            <a:endParaRPr lang="ko-KR" altLang="en-US"/>
          </a:p>
        </p:txBody>
      </p:sp>
    </p:spTree>
    <p:extLst>
      <p:ext uri="{BB962C8B-B14F-4D97-AF65-F5344CB8AC3E}">
        <p14:creationId xmlns:p14="http://schemas.microsoft.com/office/powerpoint/2010/main" val="801639937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콘텐츠 2개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ko-KR" altLang="en-US"/>
              <a:t>마스터 제목 스타일 편집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628650" y="1825625"/>
            <a:ext cx="3886200" cy="4351338"/>
          </a:xfrm>
        </p:spPr>
        <p:txBody>
          <a:bodyPr/>
          <a:lstStyle/>
          <a:p>
            <a:pPr lvl="0"/>
            <a:r>
              <a:rPr lang="ko-KR" altLang="en-US"/>
              <a:t>마스터 텍스트 스타일 편집</a:t>
            </a:r>
          </a:p>
          <a:p>
            <a:pPr lvl="1"/>
            <a:r>
              <a:rPr lang="ko-KR" altLang="en-US"/>
              <a:t>둘째 수준</a:t>
            </a:r>
          </a:p>
          <a:p>
            <a:pPr lvl="2"/>
            <a:r>
              <a:rPr lang="ko-KR" altLang="en-US"/>
              <a:t>셋째 수준</a:t>
            </a:r>
          </a:p>
          <a:p>
            <a:pPr lvl="3"/>
            <a:r>
              <a:rPr lang="ko-KR" altLang="en-US"/>
              <a:t>넷째 수준</a:t>
            </a:r>
          </a:p>
          <a:p>
            <a:pPr lvl="4"/>
            <a:r>
              <a:rPr lang="ko-KR" altLang="en-US"/>
              <a:t>다섯째 수준</a:t>
            </a:r>
            <a:endParaRPr lang="en-US" dirty="0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29150" y="1825625"/>
            <a:ext cx="3886200" cy="4351338"/>
          </a:xfrm>
        </p:spPr>
        <p:txBody>
          <a:bodyPr/>
          <a:lstStyle/>
          <a:p>
            <a:pPr lvl="0"/>
            <a:r>
              <a:rPr lang="ko-KR" altLang="en-US"/>
              <a:t>마스터 텍스트 스타일 편집</a:t>
            </a:r>
          </a:p>
          <a:p>
            <a:pPr lvl="1"/>
            <a:r>
              <a:rPr lang="ko-KR" altLang="en-US"/>
              <a:t>둘째 수준</a:t>
            </a:r>
          </a:p>
          <a:p>
            <a:pPr lvl="2"/>
            <a:r>
              <a:rPr lang="ko-KR" altLang="en-US"/>
              <a:t>셋째 수준</a:t>
            </a:r>
          </a:p>
          <a:p>
            <a:pPr lvl="3"/>
            <a:r>
              <a:rPr lang="ko-KR" altLang="en-US"/>
              <a:t>넷째 수준</a:t>
            </a:r>
          </a:p>
          <a:p>
            <a:pPr lvl="4"/>
            <a:r>
              <a:rPr lang="ko-KR" altLang="en-US"/>
              <a:t>다섯째 수준</a:t>
            </a:r>
            <a:endParaRPr lang="en-US" dirty="0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AB16469-D572-4D94-9B16-2980C86A42BC}" type="datetimeFigureOut">
              <a:rPr lang="ko-KR" altLang="en-US" smtClean="0"/>
              <a:t>2022-06-23</a:t>
            </a:fld>
            <a:endParaRPr lang="ko-KR" alt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ko-KR" alt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B8C123E-57AF-4121-86FA-5AA1E52F6836}" type="slidenum">
              <a:rPr lang="ko-KR" altLang="en-US" smtClean="0"/>
              <a:t>‹#›</a:t>
            </a:fld>
            <a:endParaRPr lang="ko-KR" altLang="en-US"/>
          </a:p>
        </p:txBody>
      </p:sp>
    </p:spTree>
    <p:extLst>
      <p:ext uri="{BB962C8B-B14F-4D97-AF65-F5344CB8AC3E}">
        <p14:creationId xmlns:p14="http://schemas.microsoft.com/office/powerpoint/2010/main" val="4107901235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비교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29841" y="365126"/>
            <a:ext cx="7886700" cy="1325563"/>
          </a:xfrm>
        </p:spPr>
        <p:txBody>
          <a:bodyPr/>
          <a:lstStyle/>
          <a:p>
            <a:r>
              <a:rPr lang="ko-KR" altLang="en-US"/>
              <a:t>마스터 제목 스타일 편집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29842" y="1681163"/>
            <a:ext cx="3868340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ko-KR" altLang="en-US"/>
              <a:t>마스터 텍스트 스타일 편집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629842" y="2505075"/>
            <a:ext cx="3868340" cy="3684588"/>
          </a:xfrm>
        </p:spPr>
        <p:txBody>
          <a:bodyPr/>
          <a:lstStyle/>
          <a:p>
            <a:pPr lvl="0"/>
            <a:r>
              <a:rPr lang="ko-KR" altLang="en-US"/>
              <a:t>마스터 텍스트 스타일 편집</a:t>
            </a:r>
          </a:p>
          <a:p>
            <a:pPr lvl="1"/>
            <a:r>
              <a:rPr lang="ko-KR" altLang="en-US"/>
              <a:t>둘째 수준</a:t>
            </a:r>
          </a:p>
          <a:p>
            <a:pPr lvl="2"/>
            <a:r>
              <a:rPr lang="ko-KR" altLang="en-US"/>
              <a:t>셋째 수준</a:t>
            </a:r>
          </a:p>
          <a:p>
            <a:pPr lvl="3"/>
            <a:r>
              <a:rPr lang="ko-KR" altLang="en-US"/>
              <a:t>넷째 수준</a:t>
            </a:r>
          </a:p>
          <a:p>
            <a:pPr lvl="4"/>
            <a:r>
              <a:rPr lang="ko-KR" altLang="en-US"/>
              <a:t>다섯째 수준</a:t>
            </a:r>
            <a:endParaRPr lang="en-US" dirty="0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29150" y="1681163"/>
            <a:ext cx="3887391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ko-KR" altLang="en-US"/>
              <a:t>마스터 텍스트 스타일 편집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29150" y="2505075"/>
            <a:ext cx="3887391" cy="3684588"/>
          </a:xfrm>
        </p:spPr>
        <p:txBody>
          <a:bodyPr/>
          <a:lstStyle/>
          <a:p>
            <a:pPr lvl="0"/>
            <a:r>
              <a:rPr lang="ko-KR" altLang="en-US"/>
              <a:t>마스터 텍스트 스타일 편집</a:t>
            </a:r>
          </a:p>
          <a:p>
            <a:pPr lvl="1"/>
            <a:r>
              <a:rPr lang="ko-KR" altLang="en-US"/>
              <a:t>둘째 수준</a:t>
            </a:r>
          </a:p>
          <a:p>
            <a:pPr lvl="2"/>
            <a:r>
              <a:rPr lang="ko-KR" altLang="en-US"/>
              <a:t>셋째 수준</a:t>
            </a:r>
          </a:p>
          <a:p>
            <a:pPr lvl="3"/>
            <a:r>
              <a:rPr lang="ko-KR" altLang="en-US"/>
              <a:t>넷째 수준</a:t>
            </a:r>
          </a:p>
          <a:p>
            <a:pPr lvl="4"/>
            <a:r>
              <a:rPr lang="ko-KR" altLang="en-US"/>
              <a:t>다섯째 수준</a:t>
            </a:r>
            <a:endParaRPr lang="en-US" dirty="0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AB16469-D572-4D94-9B16-2980C86A42BC}" type="datetimeFigureOut">
              <a:rPr lang="ko-KR" altLang="en-US" smtClean="0"/>
              <a:t>2022-06-23</a:t>
            </a:fld>
            <a:endParaRPr lang="ko-KR" alt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ko-KR" alt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B8C123E-57AF-4121-86FA-5AA1E52F6836}" type="slidenum">
              <a:rPr lang="ko-KR" altLang="en-US" smtClean="0"/>
              <a:t>‹#›</a:t>
            </a:fld>
            <a:endParaRPr lang="ko-KR" altLang="en-US"/>
          </a:p>
        </p:txBody>
      </p:sp>
    </p:spTree>
    <p:extLst>
      <p:ext uri="{BB962C8B-B14F-4D97-AF65-F5344CB8AC3E}">
        <p14:creationId xmlns:p14="http://schemas.microsoft.com/office/powerpoint/2010/main" val="2052944048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제목만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ko-KR" altLang="en-US"/>
              <a:t>마스터 제목 스타일 편집</a:t>
            </a:r>
            <a:endParaRPr lang="en-US" dirty="0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AB16469-D572-4D94-9B16-2980C86A42BC}" type="datetimeFigureOut">
              <a:rPr lang="ko-KR" altLang="en-US" smtClean="0"/>
              <a:t>2022-06-23</a:t>
            </a:fld>
            <a:endParaRPr lang="ko-KR" alt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ko-KR" alt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B8C123E-57AF-4121-86FA-5AA1E52F6836}" type="slidenum">
              <a:rPr lang="ko-KR" altLang="en-US" smtClean="0"/>
              <a:t>‹#›</a:t>
            </a:fld>
            <a:endParaRPr lang="ko-KR" altLang="en-US"/>
          </a:p>
        </p:txBody>
      </p:sp>
    </p:spTree>
    <p:extLst>
      <p:ext uri="{BB962C8B-B14F-4D97-AF65-F5344CB8AC3E}">
        <p14:creationId xmlns:p14="http://schemas.microsoft.com/office/powerpoint/2010/main" val="3379230576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빈 화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AB16469-D572-4D94-9B16-2980C86A42BC}" type="datetimeFigureOut">
              <a:rPr lang="ko-KR" altLang="en-US" smtClean="0"/>
              <a:t>2022-06-23</a:t>
            </a:fld>
            <a:endParaRPr lang="ko-KR" alt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ko-KR" alt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B8C123E-57AF-4121-86FA-5AA1E52F6836}" type="slidenum">
              <a:rPr lang="ko-KR" altLang="en-US" smtClean="0"/>
              <a:t>‹#›</a:t>
            </a:fld>
            <a:endParaRPr lang="ko-KR" altLang="en-US"/>
          </a:p>
        </p:txBody>
      </p:sp>
    </p:spTree>
    <p:extLst>
      <p:ext uri="{BB962C8B-B14F-4D97-AF65-F5344CB8AC3E}">
        <p14:creationId xmlns:p14="http://schemas.microsoft.com/office/powerpoint/2010/main" val="2046266470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캡션 있는 콘텐츠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29841" y="457200"/>
            <a:ext cx="2949178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ko-KR" altLang="en-US"/>
              <a:t>마스터 제목 스타일 편집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887391" y="987426"/>
            <a:ext cx="462915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ko-KR" altLang="en-US"/>
              <a:t>마스터 텍스트 스타일 편집</a:t>
            </a:r>
          </a:p>
          <a:p>
            <a:pPr lvl="1"/>
            <a:r>
              <a:rPr lang="ko-KR" altLang="en-US"/>
              <a:t>둘째 수준</a:t>
            </a:r>
          </a:p>
          <a:p>
            <a:pPr lvl="2"/>
            <a:r>
              <a:rPr lang="ko-KR" altLang="en-US"/>
              <a:t>셋째 수준</a:t>
            </a:r>
          </a:p>
          <a:p>
            <a:pPr lvl="3"/>
            <a:r>
              <a:rPr lang="ko-KR" altLang="en-US"/>
              <a:t>넷째 수준</a:t>
            </a:r>
          </a:p>
          <a:p>
            <a:pPr lvl="4"/>
            <a:r>
              <a:rPr lang="ko-KR" altLang="en-US"/>
              <a:t>다섯째 수준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629841" y="2057400"/>
            <a:ext cx="2949178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ko-KR" altLang="en-US"/>
              <a:t>마스터 텍스트 스타일 편집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AB16469-D572-4D94-9B16-2980C86A42BC}" type="datetimeFigureOut">
              <a:rPr lang="ko-KR" altLang="en-US" smtClean="0"/>
              <a:t>2022-06-23</a:t>
            </a:fld>
            <a:endParaRPr lang="ko-KR" alt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ko-KR" alt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B8C123E-57AF-4121-86FA-5AA1E52F6836}" type="slidenum">
              <a:rPr lang="ko-KR" altLang="en-US" smtClean="0"/>
              <a:t>‹#›</a:t>
            </a:fld>
            <a:endParaRPr lang="ko-KR" altLang="en-US"/>
          </a:p>
        </p:txBody>
      </p:sp>
    </p:spTree>
    <p:extLst>
      <p:ext uri="{BB962C8B-B14F-4D97-AF65-F5344CB8AC3E}">
        <p14:creationId xmlns:p14="http://schemas.microsoft.com/office/powerpoint/2010/main" val="770305971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캡션 있는 그림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29841" y="457200"/>
            <a:ext cx="2949178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ko-KR" altLang="en-US"/>
              <a:t>마스터 제목 스타일 편집</a:t>
            </a:r>
            <a:endParaRPr lang="en-US" dirty="0"/>
          </a:p>
        </p:txBody>
      </p:sp>
      <p:sp>
        <p:nvSpPr>
          <p:cNvPr id="3" name="Picture Placeholder 2"/>
          <p:cNvSpPr>
            <a:spLocks noGrp="1" noChangeAspect="1"/>
          </p:cNvSpPr>
          <p:nvPr>
            <p:ph type="pic" idx="1"/>
          </p:nvPr>
        </p:nvSpPr>
        <p:spPr>
          <a:xfrm>
            <a:off x="3887391" y="987426"/>
            <a:ext cx="4629150" cy="4873625"/>
          </a:xfrm>
        </p:spPr>
        <p:txBody>
          <a:bodyPr anchor="t"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r>
              <a:rPr lang="ko-KR" altLang="en-US"/>
              <a:t>그림을 추가하려면 아이콘을 클릭하십시오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629841" y="2057400"/>
            <a:ext cx="2949178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ko-KR" altLang="en-US"/>
              <a:t>마스터 텍스트 스타일 편집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AB16469-D572-4D94-9B16-2980C86A42BC}" type="datetimeFigureOut">
              <a:rPr lang="ko-KR" altLang="en-US" smtClean="0"/>
              <a:t>2022-06-23</a:t>
            </a:fld>
            <a:endParaRPr lang="ko-KR" alt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ko-KR" alt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B8C123E-57AF-4121-86FA-5AA1E52F6836}" type="slidenum">
              <a:rPr lang="ko-KR" altLang="en-US" smtClean="0"/>
              <a:t>‹#›</a:t>
            </a:fld>
            <a:endParaRPr lang="ko-KR" altLang="en-US"/>
          </a:p>
        </p:txBody>
      </p:sp>
    </p:spTree>
    <p:extLst>
      <p:ext uri="{BB962C8B-B14F-4D97-AF65-F5344CB8AC3E}">
        <p14:creationId xmlns:p14="http://schemas.microsoft.com/office/powerpoint/2010/main" val="4031167415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제목 및 세로 텍스트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ko-KR" altLang="en-US"/>
              <a:t>마스터 제목 스타일 편집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ko-KR" altLang="en-US"/>
              <a:t>마스터 텍스트 스타일 편집</a:t>
            </a:r>
          </a:p>
          <a:p>
            <a:pPr lvl="1"/>
            <a:r>
              <a:rPr lang="ko-KR" altLang="en-US"/>
              <a:t>둘째 수준</a:t>
            </a:r>
          </a:p>
          <a:p>
            <a:pPr lvl="2"/>
            <a:r>
              <a:rPr lang="ko-KR" altLang="en-US"/>
              <a:t>셋째 수준</a:t>
            </a:r>
          </a:p>
          <a:p>
            <a:pPr lvl="3"/>
            <a:r>
              <a:rPr lang="ko-KR" altLang="en-US"/>
              <a:t>넷째 수준</a:t>
            </a:r>
          </a:p>
          <a:p>
            <a:pPr lvl="4"/>
            <a:r>
              <a:rPr lang="ko-KR" altLang="en-US"/>
              <a:t>다섯째 수준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AB16469-D572-4D94-9B16-2980C86A42BC}" type="datetimeFigureOut">
              <a:rPr lang="ko-KR" altLang="en-US" smtClean="0"/>
              <a:t>2022-06-23</a:t>
            </a:fld>
            <a:endParaRPr lang="ko-KR" alt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ko-KR" alt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B8C123E-57AF-4121-86FA-5AA1E52F6836}" type="slidenum">
              <a:rPr lang="ko-KR" altLang="en-US" smtClean="0"/>
              <a:t>‹#›</a:t>
            </a:fld>
            <a:endParaRPr lang="ko-KR" altLang="en-US"/>
          </a:p>
        </p:txBody>
      </p:sp>
    </p:spTree>
    <p:extLst>
      <p:ext uri="{BB962C8B-B14F-4D97-AF65-F5344CB8AC3E}">
        <p14:creationId xmlns:p14="http://schemas.microsoft.com/office/powerpoint/2010/main" val="1980416614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세로 제목 및 텍스트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543675" y="365125"/>
            <a:ext cx="1971675" cy="5811838"/>
          </a:xfrm>
        </p:spPr>
        <p:txBody>
          <a:bodyPr vert="eaVert"/>
          <a:lstStyle/>
          <a:p>
            <a:r>
              <a:rPr lang="ko-KR" altLang="en-US"/>
              <a:t>마스터 제목 스타일 편집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628650" y="365125"/>
            <a:ext cx="5800725" cy="5811838"/>
          </a:xfrm>
        </p:spPr>
        <p:txBody>
          <a:bodyPr vert="eaVert"/>
          <a:lstStyle/>
          <a:p>
            <a:pPr lvl="0"/>
            <a:r>
              <a:rPr lang="ko-KR" altLang="en-US"/>
              <a:t>마스터 텍스트 스타일 편집</a:t>
            </a:r>
          </a:p>
          <a:p>
            <a:pPr lvl="1"/>
            <a:r>
              <a:rPr lang="ko-KR" altLang="en-US"/>
              <a:t>둘째 수준</a:t>
            </a:r>
          </a:p>
          <a:p>
            <a:pPr lvl="2"/>
            <a:r>
              <a:rPr lang="ko-KR" altLang="en-US"/>
              <a:t>셋째 수준</a:t>
            </a:r>
          </a:p>
          <a:p>
            <a:pPr lvl="3"/>
            <a:r>
              <a:rPr lang="ko-KR" altLang="en-US"/>
              <a:t>넷째 수준</a:t>
            </a:r>
          </a:p>
          <a:p>
            <a:pPr lvl="4"/>
            <a:r>
              <a:rPr lang="ko-KR" altLang="en-US"/>
              <a:t>다섯째 수준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AB16469-D572-4D94-9B16-2980C86A42BC}" type="datetimeFigureOut">
              <a:rPr lang="ko-KR" altLang="en-US" smtClean="0"/>
              <a:t>2022-06-23</a:t>
            </a:fld>
            <a:endParaRPr lang="ko-KR" alt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ko-KR" alt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B8C123E-57AF-4121-86FA-5AA1E52F6836}" type="slidenum">
              <a:rPr lang="ko-KR" altLang="en-US" smtClean="0"/>
              <a:t>‹#›</a:t>
            </a:fld>
            <a:endParaRPr lang="ko-KR" altLang="en-US"/>
          </a:p>
        </p:txBody>
      </p:sp>
    </p:spTree>
    <p:extLst>
      <p:ext uri="{BB962C8B-B14F-4D97-AF65-F5344CB8AC3E}">
        <p14:creationId xmlns:p14="http://schemas.microsoft.com/office/powerpoint/2010/main" val="423706533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628650" y="365126"/>
            <a:ext cx="78867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ko-KR" altLang="en-US"/>
              <a:t>마스터 제목 스타일 편집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28650" y="1825625"/>
            <a:ext cx="78867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ko-KR" altLang="en-US"/>
              <a:t>마스터 텍스트 스타일 편집</a:t>
            </a:r>
          </a:p>
          <a:p>
            <a:pPr lvl="1"/>
            <a:r>
              <a:rPr lang="ko-KR" altLang="en-US"/>
              <a:t>둘째 수준</a:t>
            </a:r>
          </a:p>
          <a:p>
            <a:pPr lvl="2"/>
            <a:r>
              <a:rPr lang="ko-KR" altLang="en-US"/>
              <a:t>셋째 수준</a:t>
            </a:r>
          </a:p>
          <a:p>
            <a:pPr lvl="3"/>
            <a:r>
              <a:rPr lang="ko-KR" altLang="en-US"/>
              <a:t>넷째 수준</a:t>
            </a:r>
          </a:p>
          <a:p>
            <a:pPr lvl="4"/>
            <a:r>
              <a:rPr lang="ko-KR" altLang="en-US"/>
              <a:t>다섯째 수준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628650" y="6356351"/>
            <a:ext cx="20574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CAB16469-D572-4D94-9B16-2980C86A42BC}" type="datetimeFigureOut">
              <a:rPr lang="ko-KR" altLang="en-US" smtClean="0"/>
              <a:t>2022-06-23</a:t>
            </a:fld>
            <a:endParaRPr lang="ko-KR" alt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028950" y="6356351"/>
            <a:ext cx="30861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ko-KR" alt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6457950" y="6356351"/>
            <a:ext cx="20574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5B8C123E-57AF-4121-86FA-5AA1E52F6836}" type="slidenum">
              <a:rPr lang="ko-KR" altLang="en-US" smtClean="0"/>
              <a:t>‹#›</a:t>
            </a:fld>
            <a:endParaRPr lang="ko-KR" altLang="en-US"/>
          </a:p>
        </p:txBody>
      </p:sp>
    </p:spTree>
    <p:extLst>
      <p:ext uri="{BB962C8B-B14F-4D97-AF65-F5344CB8AC3E}">
        <p14:creationId xmlns:p14="http://schemas.microsoft.com/office/powerpoint/2010/main" val="4029640621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61" r:id="rId1"/>
    <p:sldLayoutId id="2147483662" r:id="rId2"/>
    <p:sldLayoutId id="2147483663" r:id="rId3"/>
    <p:sldLayoutId id="2147483664" r:id="rId4"/>
    <p:sldLayoutId id="2147483665" r:id="rId5"/>
    <p:sldLayoutId id="2147483666" r:id="rId6"/>
    <p:sldLayoutId id="2147483667" r:id="rId7"/>
    <p:sldLayoutId id="2147483668" r:id="rId8"/>
    <p:sldLayoutId id="2147483669" r:id="rId9"/>
    <p:sldLayoutId id="2147483670" r:id="rId10"/>
    <p:sldLayoutId id="2147483671" r:id="rId11"/>
  </p:sldLayoutIdLst>
  <p:txStyles>
    <p:titleStyle>
      <a:lvl1pPr algn="l" defTabSz="914400" rtl="0" eaLnBrk="1" latinLnBrk="1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1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1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1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1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1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1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1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1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1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1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1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1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1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1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1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1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1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1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jpeg"/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cxnSp>
        <p:nvCxnSpPr>
          <p:cNvPr id="4" name="직선 연결선[R] 5"/>
          <p:cNvCxnSpPr/>
          <p:nvPr/>
        </p:nvCxnSpPr>
        <p:spPr>
          <a:xfrm>
            <a:off x="2293939" y="160339"/>
            <a:ext cx="0" cy="6534151"/>
          </a:xfrm>
          <a:prstGeom prst="line">
            <a:avLst/>
          </a:prstGeom>
          <a:ln>
            <a:solidFill>
              <a:schemeClr val="dk1">
                <a:shade val="95000"/>
                <a:satMod val="105000"/>
              </a:schemeClr>
            </a:solidFill>
            <a:prstDash val="sysDot"/>
          </a:ln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  <p:cxnSp>
        <p:nvCxnSpPr>
          <p:cNvPr id="5" name="직선 연결선[R] 10"/>
          <p:cNvCxnSpPr/>
          <p:nvPr/>
        </p:nvCxnSpPr>
        <p:spPr>
          <a:xfrm flipH="1">
            <a:off x="2293941" y="1404939"/>
            <a:ext cx="6511925" cy="0"/>
          </a:xfrm>
          <a:prstGeom prst="line">
            <a:avLst/>
          </a:prstGeom>
          <a:ln>
            <a:prstDash val="sysDot"/>
          </a:ln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  <p:sp>
        <p:nvSpPr>
          <p:cNvPr id="6" name="텍스트 상자 17"/>
          <p:cNvSpPr txBox="1">
            <a:spLocks noChangeArrowheads="1"/>
          </p:cNvSpPr>
          <p:nvPr/>
        </p:nvSpPr>
        <p:spPr bwMode="auto">
          <a:xfrm>
            <a:off x="2355851" y="98426"/>
            <a:ext cx="6161132" cy="1142746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square" lIns="80133" tIns="40067" rIns="80133" bIns="40067">
            <a:spAutoFit/>
          </a:bodyPr>
          <a:lstStyle/>
          <a:p>
            <a:pPr eaLnBrk="1" latinLnBrk="1" hangingPunct="1">
              <a:lnSpc>
                <a:spcPct val="150000"/>
              </a:lnSpc>
              <a:defRPr/>
            </a:pPr>
            <a:r>
              <a:rPr lang="en-US" altLang="ko-KR" sz="1600" b="1" dirty="0" smtClean="0">
                <a:latin typeface="Georgia" pitchFamily="18" charset="0"/>
                <a:ea typeface="맑은 고딕" pitchFamily="50" charset="-127"/>
              </a:rPr>
              <a:t>BYRNE</a:t>
            </a:r>
          </a:p>
          <a:p>
            <a:pPr eaLnBrk="1" latinLnBrk="1" hangingPunct="1">
              <a:lnSpc>
                <a:spcPct val="150000"/>
              </a:lnSpc>
              <a:defRPr/>
            </a:pPr>
            <a:r>
              <a:rPr lang="en-US" altLang="ko-KR" sz="1600" b="1" dirty="0" smtClean="0">
                <a:latin typeface="Georgia" pitchFamily="18" charset="0"/>
                <a:ea typeface="맑은 고딕" pitchFamily="50" charset="-127"/>
              </a:rPr>
              <a:t>Criminal Minds </a:t>
            </a:r>
            <a:r>
              <a:rPr lang="en-US" altLang="ko-KR" sz="1600" b="1" dirty="0" smtClean="0">
                <a:latin typeface="Georgia" pitchFamily="18" charset="0"/>
                <a:ea typeface="맑은 고딕" pitchFamily="50" charset="-127"/>
              </a:rPr>
              <a:t>Shiraz</a:t>
            </a:r>
            <a:endParaRPr lang="en-US" altLang="ko-KR" sz="1600" b="1" dirty="0">
              <a:latin typeface="Georgia" pitchFamily="18" charset="0"/>
              <a:ea typeface="맑은 고딕" pitchFamily="50" charset="-127"/>
            </a:endParaRPr>
          </a:p>
          <a:p>
            <a:pPr eaLnBrk="1" latinLnBrk="1" hangingPunct="1">
              <a:lnSpc>
                <a:spcPct val="150000"/>
              </a:lnSpc>
              <a:defRPr/>
            </a:pPr>
            <a:r>
              <a:rPr lang="ko-KR" altLang="en-US" sz="1400" dirty="0" err="1" smtClean="0">
                <a:latin typeface="+mn-ea"/>
              </a:rPr>
              <a:t>크리미널</a:t>
            </a:r>
            <a:r>
              <a:rPr lang="ko-KR" altLang="en-US" sz="1400" dirty="0" smtClean="0">
                <a:latin typeface="+mn-ea"/>
              </a:rPr>
              <a:t> 마인드 </a:t>
            </a:r>
            <a:r>
              <a:rPr lang="ko-KR" altLang="en-US" sz="1400" dirty="0" err="1" smtClean="0">
                <a:latin typeface="+mn-ea"/>
              </a:rPr>
              <a:t>쉬라즈</a:t>
            </a:r>
            <a:endParaRPr lang="ko-KR" altLang="en-US" dirty="0">
              <a:latin typeface="맑은 고딕" pitchFamily="50" charset="-127"/>
              <a:ea typeface="맑은 고딕" pitchFamily="50" charset="-127"/>
            </a:endParaRPr>
          </a:p>
        </p:txBody>
      </p:sp>
      <p:graphicFrame>
        <p:nvGraphicFramePr>
          <p:cNvPr id="7" name="표 6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1069219862"/>
              </p:ext>
            </p:extLst>
          </p:nvPr>
        </p:nvGraphicFramePr>
        <p:xfrm>
          <a:off x="4929189" y="1292228"/>
          <a:ext cx="3848100" cy="6696192"/>
        </p:xfrm>
        <a:graphic>
          <a:graphicData uri="http://schemas.openxmlformats.org/drawingml/2006/table">
            <a:tbl>
              <a:tblPr/>
              <a:tblGrid>
                <a:gridCol w="3848100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</a:tblGrid>
              <a:tr h="226284">
                <a:tc>
                  <a:txBody>
                    <a:bodyPr/>
                    <a:lstStyle/>
                    <a:p>
                      <a:pPr marL="0" marR="0" lvl="0" indent="0" algn="l" defTabSz="736600" rtl="0" eaLnBrk="1" fontAlgn="base" latinLnBrk="1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endParaRPr kumimoji="0" lang="en-US" altLang="ko-KR" sz="1100" b="0" i="0" u="none" strike="noStrike" cap="none" normalizeH="0" baseline="0" dirty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Georgia" pitchFamily="18" charset="0"/>
                        <a:ea typeface="맑은 고딕" pitchFamily="50" charset="-127"/>
                      </a:endParaRPr>
                    </a:p>
                  </a:txBody>
                  <a:tcPr marL="55289" marR="55289" marT="29319" marB="29319" horzOverflow="overflow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  <a:tr h="2081938">
                <a:tc>
                  <a:txBody>
                    <a:bodyPr/>
                    <a:lstStyle/>
                    <a:p>
                      <a:pPr marL="0" marR="0" lvl="0" indent="0" algn="just" defTabSz="914400" rtl="0" eaLnBrk="1" fontAlgn="base" latinLnBrk="1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altLang="ko-KR" sz="1100" b="1" i="0" u="none" strike="noStrike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Georgia" pitchFamily="18" charset="0"/>
                          <a:ea typeface="맑은 고딕" pitchFamily="50" charset="-127"/>
                        </a:rPr>
                        <a:t>WINE MAKING</a:t>
                      </a:r>
                    </a:p>
                    <a:p>
                      <a:pPr marL="0" marR="0" lvl="0" indent="0" algn="l" defTabSz="914400" rtl="0" eaLnBrk="1" fontAlgn="base" latinLnBrk="1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 typeface="Arial" pitchFamily="34" charset="0"/>
                        <a:buNone/>
                        <a:tabLst/>
                        <a:defRPr/>
                      </a:pPr>
                      <a:r>
                        <a:rPr kumimoji="0" lang="ko-KR" altLang="en-US" sz="900" b="0" i="0" u="none" strike="noStrike" kern="1200" cap="none" spc="0" normalizeH="0" baseline="0" noProof="0" dirty="0" smtClean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맑은 고딕"/>
                          <a:ea typeface="+mn-ea"/>
                          <a:cs typeface="+mn-cs"/>
                        </a:rPr>
                        <a:t>포도가 알맞게 익었을 때 비교적 서늘한 새벽에 수확을 하고 </a:t>
                      </a:r>
                      <a:r>
                        <a:rPr kumimoji="0" lang="ko-KR" altLang="en-US" sz="900" b="0" i="0" u="none" strike="noStrike" kern="1200" cap="none" spc="0" normalizeH="0" baseline="0" noProof="0" dirty="0" err="1" smtClean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맑은 고딕"/>
                          <a:ea typeface="+mn-ea"/>
                          <a:cs typeface="+mn-cs"/>
                        </a:rPr>
                        <a:t>프렌치</a:t>
                      </a:r>
                      <a:r>
                        <a:rPr kumimoji="0" lang="ko-KR" altLang="en-US" sz="900" b="0" i="0" u="none" strike="noStrike" kern="1200" cap="none" spc="0" normalizeH="0" baseline="0" noProof="0" dirty="0" smtClean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맑은 고딕"/>
                          <a:ea typeface="+mn-ea"/>
                          <a:cs typeface="+mn-cs"/>
                        </a:rPr>
                        <a:t> 오크의 영향에도 신선함과 과일의 맛을 잃지 않기 위해 탱크에서 발효를 진행합니다</a:t>
                      </a:r>
                      <a:r>
                        <a:rPr kumimoji="0" lang="en-US" altLang="ko-KR" sz="900" b="0" i="0" u="none" strike="noStrike" kern="1200" cap="none" spc="0" normalizeH="0" baseline="0" noProof="0" dirty="0" smtClean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맑은 고딕"/>
                          <a:ea typeface="+mn-ea"/>
                          <a:cs typeface="+mn-cs"/>
                        </a:rPr>
                        <a:t>.</a:t>
                      </a:r>
                      <a:r>
                        <a:rPr kumimoji="0" lang="ko-KR" altLang="en-US" sz="900" b="0" i="0" u="none" strike="noStrike" kern="1200" cap="none" spc="0" normalizeH="0" baseline="0" noProof="0" dirty="0" smtClean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맑은 고딕"/>
                          <a:ea typeface="+mn-ea"/>
                          <a:cs typeface="+mn-cs"/>
                        </a:rPr>
                        <a:t> </a:t>
                      </a:r>
                      <a:r>
                        <a:rPr kumimoji="0" lang="en-US" altLang="ko-KR" sz="9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Georgia" pitchFamily="18" charset="0"/>
                          <a:ea typeface="맑은 고딕" pitchFamily="50" charset="-127"/>
                        </a:rPr>
                        <a:t>  </a:t>
                      </a:r>
                      <a:endParaRPr kumimoji="0" lang="en-US" altLang="ko-KR" sz="900" b="0" i="0" u="none" strike="noStrike" cap="none" normalizeH="0" baseline="0" dirty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Georgia" pitchFamily="18" charset="0"/>
                        <a:ea typeface="맑은 고딕" pitchFamily="50" charset="-127"/>
                      </a:endParaRPr>
                    </a:p>
                    <a:p>
                      <a:pPr marL="0" marR="0" lvl="0" indent="0" algn="l" defTabSz="914400" rtl="0" eaLnBrk="1" fontAlgn="base" latinLnBrk="1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 typeface="Arial" pitchFamily="34" charset="0"/>
                        <a:buNone/>
                        <a:tabLst/>
                      </a:pPr>
                      <a:endParaRPr kumimoji="0" lang="en-US" altLang="ko-KR" sz="1100" b="1" i="0" u="none" strike="noStrike" cap="none" normalizeH="0" baseline="0" dirty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Georgia" pitchFamily="18" charset="0"/>
                        <a:ea typeface="맑은 고딕" pitchFamily="50" charset="-127"/>
                      </a:endParaRPr>
                    </a:p>
                    <a:p>
                      <a:pPr marL="0" marR="0" lvl="0" indent="0" algn="l" defTabSz="914400" rtl="0" eaLnBrk="1" fontAlgn="base" latinLnBrk="1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 typeface="Arial" pitchFamily="34" charset="0"/>
                        <a:buNone/>
                        <a:tabLst/>
                      </a:pPr>
                      <a:endParaRPr kumimoji="0" lang="en-US" altLang="ko-KR" sz="1100" b="1" i="0" u="none" strike="noStrike" cap="none" normalizeH="0" baseline="0" dirty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Georgia" pitchFamily="18" charset="0"/>
                        <a:ea typeface="맑은 고딕" pitchFamily="50" charset="-127"/>
                      </a:endParaRPr>
                    </a:p>
                    <a:p>
                      <a:pPr marL="0" marR="0" lvl="0" indent="0" algn="l" defTabSz="914400" rtl="0" eaLnBrk="1" fontAlgn="base" latinLnBrk="1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 typeface="Arial" pitchFamily="34" charset="0"/>
                        <a:buNone/>
                        <a:tabLst/>
                        <a:defRPr/>
                      </a:pPr>
                      <a:r>
                        <a:rPr kumimoji="0" lang="en-US" altLang="ko-KR" sz="1100" b="1" i="0" u="none" strike="noStrike" kern="1200" cap="none" spc="0" normalizeH="0" baseline="0" noProof="0" dirty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Georgia" pitchFamily="18" charset="0"/>
                          <a:ea typeface="+mn-ea"/>
                          <a:cs typeface="+mn-cs"/>
                        </a:rPr>
                        <a:t>TASTING NOTE</a:t>
                      </a:r>
                    </a:p>
                    <a:p>
                      <a:pPr marL="0" marR="0" lvl="0" indent="0" algn="l" defTabSz="914400" rtl="0" eaLnBrk="1" fontAlgn="base" latinLnBrk="1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 typeface="Arial" pitchFamily="34" charset="0"/>
                        <a:buNone/>
                        <a:tabLst/>
                        <a:defRPr/>
                      </a:pPr>
                      <a:r>
                        <a:rPr kumimoji="0" lang="ko-KR" altLang="en-US" sz="900" b="0" i="0" u="none" strike="noStrike" kern="1200" cap="none" spc="0" normalizeH="0" baseline="0" noProof="0" dirty="0" smtClean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맑은 고딕" pitchFamily="50" charset="-127"/>
                          <a:ea typeface="+mn-ea"/>
                          <a:cs typeface="+mn-cs"/>
                        </a:rPr>
                        <a:t>보랏빛이 감도는 짙은 루비 색을 띠며 블루베리</a:t>
                      </a:r>
                      <a:r>
                        <a:rPr kumimoji="0" lang="en-US" altLang="ko-KR" sz="900" b="0" i="0" u="none" strike="noStrike" kern="1200" cap="none" spc="0" normalizeH="0" baseline="0" noProof="0" dirty="0" smtClean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맑은 고딕" pitchFamily="50" charset="-127"/>
                          <a:ea typeface="+mn-ea"/>
                          <a:cs typeface="+mn-cs"/>
                        </a:rPr>
                        <a:t>, </a:t>
                      </a:r>
                      <a:r>
                        <a:rPr kumimoji="0" lang="ko-KR" altLang="en-US" sz="900" b="0" i="0" u="none" strike="noStrike" kern="1200" cap="none" spc="0" normalizeH="0" baseline="0" noProof="0" dirty="0" err="1" smtClean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맑은 고딕" pitchFamily="50" charset="-127"/>
                          <a:ea typeface="+mn-ea"/>
                          <a:cs typeface="+mn-cs"/>
                        </a:rPr>
                        <a:t>블랙베리의</a:t>
                      </a:r>
                      <a:r>
                        <a:rPr kumimoji="0" lang="ko-KR" altLang="en-US" sz="900" b="0" i="0" u="none" strike="noStrike" kern="1200" cap="none" spc="0" normalizeH="0" baseline="0" noProof="0" dirty="0" smtClean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맑은 고딕" pitchFamily="50" charset="-127"/>
                          <a:ea typeface="+mn-ea"/>
                          <a:cs typeface="+mn-cs"/>
                        </a:rPr>
                        <a:t> 풍부한 아로마와 함께 </a:t>
                      </a:r>
                      <a:r>
                        <a:rPr kumimoji="0" lang="ko-KR" altLang="en-US" sz="900" b="0" i="0" u="none" strike="noStrike" kern="1200" cap="none" spc="0" normalizeH="0" baseline="0" noProof="0" dirty="0" err="1" smtClean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맑은 고딕" pitchFamily="50" charset="-127"/>
                          <a:ea typeface="+mn-ea"/>
                          <a:cs typeface="+mn-cs"/>
                        </a:rPr>
                        <a:t>프렌치</a:t>
                      </a:r>
                      <a:r>
                        <a:rPr kumimoji="0" lang="ko-KR" altLang="en-US" sz="900" b="0" i="0" u="none" strike="noStrike" kern="1200" cap="none" spc="0" normalizeH="0" baseline="0" noProof="0" dirty="0" smtClean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맑은 고딕" pitchFamily="50" charset="-127"/>
                          <a:ea typeface="+mn-ea"/>
                          <a:cs typeface="+mn-cs"/>
                        </a:rPr>
                        <a:t> 오크의 미묘한 </a:t>
                      </a:r>
                      <a:r>
                        <a:rPr kumimoji="0" lang="ko-KR" altLang="en-US" sz="900" b="0" i="0" u="none" strike="noStrike" kern="1200" cap="none" spc="0" normalizeH="0" baseline="0" noProof="0" dirty="0" err="1" smtClean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맑은 고딕" pitchFamily="50" charset="-127"/>
                          <a:ea typeface="+mn-ea"/>
                          <a:cs typeface="+mn-cs"/>
                        </a:rPr>
                        <a:t>크리미한</a:t>
                      </a:r>
                      <a:r>
                        <a:rPr kumimoji="0" lang="ko-KR" altLang="en-US" sz="900" b="0" i="0" u="none" strike="noStrike" kern="1200" cap="none" spc="0" normalizeH="0" baseline="0" noProof="0" dirty="0" smtClean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맑은 고딕" pitchFamily="50" charset="-127"/>
                          <a:ea typeface="+mn-ea"/>
                          <a:cs typeface="+mn-cs"/>
                        </a:rPr>
                        <a:t> 바닐라 아로마도 있습니다</a:t>
                      </a:r>
                      <a:r>
                        <a:rPr kumimoji="0" lang="en-US" altLang="ko-KR" sz="900" b="0" i="0" u="none" strike="noStrike" kern="1200" cap="none" spc="0" normalizeH="0" baseline="0" noProof="0" dirty="0" smtClean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맑은 고딕" pitchFamily="50" charset="-127"/>
                          <a:ea typeface="+mn-ea"/>
                          <a:cs typeface="+mn-cs"/>
                        </a:rPr>
                        <a:t>. </a:t>
                      </a:r>
                      <a:r>
                        <a:rPr kumimoji="0" lang="ko-KR" altLang="en-US" sz="900" b="0" i="0" u="none" strike="noStrike" kern="1200" cap="none" spc="0" normalizeH="0" baseline="0" noProof="0" dirty="0" err="1" smtClean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맑은 고딕" pitchFamily="50" charset="-127"/>
                          <a:ea typeface="+mn-ea"/>
                          <a:cs typeface="+mn-cs"/>
                        </a:rPr>
                        <a:t>백후추</a:t>
                      </a:r>
                      <a:r>
                        <a:rPr kumimoji="0" lang="en-US" altLang="ko-KR" sz="900" b="0" i="0" u="none" strike="noStrike" kern="1200" cap="none" spc="0" normalizeH="0" baseline="0" noProof="0" dirty="0" smtClean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맑은 고딕" pitchFamily="50" charset="-127"/>
                          <a:ea typeface="+mn-ea"/>
                          <a:cs typeface="+mn-cs"/>
                        </a:rPr>
                        <a:t>, </a:t>
                      </a:r>
                      <a:r>
                        <a:rPr kumimoji="0" lang="ko-KR" altLang="en-US" sz="900" b="0" i="0" u="none" strike="noStrike" kern="1200" cap="none" spc="0" normalizeH="0" baseline="0" noProof="0" dirty="0" smtClean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맑은 고딕" pitchFamily="50" charset="-127"/>
                          <a:ea typeface="+mn-ea"/>
                          <a:cs typeface="+mn-cs"/>
                        </a:rPr>
                        <a:t>바닐라 그리고 계피와 같은 오크에서 오는 맛과 어우러지는 강렬한 블루베리의 맛으로 긴 여운을 줍니다</a:t>
                      </a:r>
                      <a:r>
                        <a:rPr kumimoji="0" lang="en-US" altLang="ko-KR" sz="900" b="0" i="0" u="none" strike="noStrike" kern="1200" cap="none" spc="0" normalizeH="0" baseline="0" noProof="0" dirty="0" smtClean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맑은 고딕" pitchFamily="50" charset="-127"/>
                          <a:ea typeface="+mn-ea"/>
                          <a:cs typeface="+mn-cs"/>
                        </a:rPr>
                        <a:t>.  </a:t>
                      </a:r>
                      <a:endParaRPr kumimoji="0" lang="en-US" altLang="ko-KR" sz="900" b="0" i="0" u="none" strike="noStrike" kern="1200" cap="none" spc="0" normalizeH="0" baseline="0" noProof="0" dirty="0" smtClean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맑은 고딕" pitchFamily="50" charset="-127"/>
                        <a:ea typeface="+mn-ea"/>
                        <a:cs typeface="+mn-cs"/>
                      </a:endParaRPr>
                    </a:p>
                    <a:p>
                      <a:pPr marL="0" marR="0" lvl="0" indent="0" algn="l" defTabSz="914400" rtl="0" eaLnBrk="1" fontAlgn="base" latinLnBrk="1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 typeface="Arial" pitchFamily="34" charset="0"/>
                        <a:buNone/>
                        <a:tabLst/>
                        <a:defRPr/>
                      </a:pPr>
                      <a:r>
                        <a:rPr kumimoji="0" lang="ko-KR" altLang="en-US" sz="900" b="0" i="0" u="none" strike="noStrike" kern="1200" cap="none" spc="0" normalizeH="0" baseline="0" noProof="0" dirty="0" smtClean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맑은 고딕" pitchFamily="50" charset="-127"/>
                          <a:ea typeface="+mn-ea"/>
                          <a:cs typeface="+mn-cs"/>
                        </a:rPr>
                        <a:t> </a:t>
                      </a:r>
                      <a:endParaRPr kumimoji="0" lang="en-US" altLang="ko-KR" sz="900" b="0" i="0" u="none" strike="noStrike" kern="1200" cap="none" spc="0" normalizeH="0" baseline="0" noProof="0" dirty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맑은 고딕" pitchFamily="50" charset="-127"/>
                        <a:ea typeface="+mn-ea"/>
                        <a:cs typeface="+mn-cs"/>
                      </a:endParaRPr>
                    </a:p>
                    <a:p>
                      <a:pPr marL="0" marR="0" lvl="0" indent="0" algn="l" defTabSz="914400" rtl="0" eaLnBrk="1" fontAlgn="base" latinLnBrk="1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 typeface="Arial" pitchFamily="34" charset="0"/>
                        <a:buNone/>
                        <a:tabLst/>
                        <a:defRPr/>
                      </a:pPr>
                      <a:r>
                        <a:rPr kumimoji="0" lang="ko-KR" altLang="en-US" sz="900" b="0" i="0" u="none" strike="noStrike" kern="1200" cap="none" spc="0" normalizeH="0" baseline="0" noProof="0" dirty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맑은 고딕"/>
                          <a:ea typeface="+mn-ea"/>
                          <a:cs typeface="+mn-cs"/>
                        </a:rPr>
                        <a:t>서브 온도</a:t>
                      </a:r>
                      <a:r>
                        <a:rPr kumimoji="0" lang="en-US" altLang="ko-KR" sz="900" b="0" i="0" u="none" strike="noStrike" kern="1200" cap="none" spc="0" normalizeH="0" baseline="0" noProof="0" dirty="0" smtClean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맑은 고딕"/>
                          <a:ea typeface="+mn-ea"/>
                          <a:cs typeface="+mn-cs"/>
                        </a:rPr>
                        <a:t>: </a:t>
                      </a:r>
                      <a:r>
                        <a:rPr kumimoji="0" lang="en-US" altLang="ko-KR" sz="900" b="0" i="0" u="none" strike="noStrike" kern="1200" cap="none" spc="0" normalizeH="0" baseline="0" noProof="0" dirty="0" smtClean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맑은 고딕"/>
                          <a:ea typeface="+mn-ea"/>
                          <a:cs typeface="+mn-cs"/>
                        </a:rPr>
                        <a:t>18°C</a:t>
                      </a:r>
                      <a:endParaRPr kumimoji="0" lang="en-US" altLang="ko-KR" sz="900" b="0" i="0" u="none" strike="noStrike" kern="1200" cap="none" spc="0" normalizeH="0" baseline="0" noProof="0" dirty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맑은 고딕"/>
                        <a:ea typeface="+mn-ea"/>
                        <a:cs typeface="+mn-cs"/>
                      </a:endParaRPr>
                    </a:p>
                    <a:p>
                      <a:pPr marL="0" marR="0" lvl="0" indent="0" algn="l" defTabSz="914400" rtl="0" eaLnBrk="1" fontAlgn="base" latinLnBrk="1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 typeface="Arial" pitchFamily="34" charset="0"/>
                        <a:buNone/>
                        <a:tabLst/>
                        <a:defRPr/>
                      </a:pPr>
                      <a:endParaRPr kumimoji="0" lang="en-US" altLang="ko-KR" sz="900" b="0" i="0" u="none" strike="noStrike" kern="1200" cap="none" spc="0" normalizeH="0" baseline="0" noProof="0" dirty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맑은 고딕"/>
                        <a:ea typeface="+mn-ea"/>
                        <a:cs typeface="+mn-cs"/>
                      </a:endParaRPr>
                    </a:p>
                    <a:p>
                      <a:pPr marL="0" marR="0" lvl="0" indent="0" algn="l" defTabSz="914400" rtl="0" eaLnBrk="1" fontAlgn="base" latinLnBrk="1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 typeface="Arial" pitchFamily="34" charset="0"/>
                        <a:buNone/>
                        <a:tabLst/>
                        <a:defRPr/>
                      </a:pPr>
                      <a:r>
                        <a:rPr kumimoji="0" lang="ko-KR" altLang="en-US" sz="900" b="0" i="0" u="none" strike="noStrike" kern="1200" cap="none" spc="0" normalizeH="0" baseline="0" noProof="0" dirty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맑은 고딕"/>
                          <a:ea typeface="+mn-ea"/>
                          <a:cs typeface="+mn-cs"/>
                        </a:rPr>
                        <a:t>음식 추천</a:t>
                      </a:r>
                      <a:r>
                        <a:rPr kumimoji="0" lang="en-US" altLang="ko-KR" sz="900" b="0" i="0" u="none" strike="noStrike" kern="1200" cap="none" spc="0" normalizeH="0" baseline="0" noProof="0" dirty="0" smtClean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맑은 고딕"/>
                          <a:ea typeface="+mn-ea"/>
                          <a:cs typeface="+mn-cs"/>
                        </a:rPr>
                        <a:t>: </a:t>
                      </a:r>
                      <a:r>
                        <a:rPr kumimoji="0" lang="ko-KR" altLang="en-US" sz="900" b="0" i="0" u="none" strike="noStrike" kern="1200" cap="none" spc="0" normalizeH="0" baseline="0" noProof="0" dirty="0" smtClean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맑은 고딕"/>
                          <a:ea typeface="+mn-ea"/>
                          <a:cs typeface="+mn-cs"/>
                        </a:rPr>
                        <a:t>안심 스테이크</a:t>
                      </a:r>
                      <a:endParaRPr kumimoji="0" lang="en-US" altLang="ko-KR" sz="900" b="0" i="0" u="none" strike="noStrike" kern="1200" cap="none" spc="0" normalizeH="0" baseline="0" noProof="0" dirty="0" smtClean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맑은 고딕"/>
                        <a:ea typeface="+mn-ea"/>
                        <a:cs typeface="+mn-cs"/>
                      </a:endParaRPr>
                    </a:p>
                    <a:p>
                      <a:pPr marL="0" marR="0" lvl="0" indent="0" algn="l" defTabSz="914400" rtl="0" eaLnBrk="1" fontAlgn="base" latinLnBrk="1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 typeface="Arial" pitchFamily="34" charset="0"/>
                        <a:buNone/>
                        <a:tabLst/>
                        <a:defRPr/>
                      </a:pPr>
                      <a:endParaRPr kumimoji="0" lang="en-US" altLang="ko-KR" sz="900" b="0" i="0" u="none" strike="noStrike" kern="1200" cap="none" spc="0" normalizeH="0" baseline="0" noProof="0" dirty="0" smtClean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맑은 고딕"/>
                        <a:ea typeface="+mn-ea"/>
                        <a:cs typeface="+mn-cs"/>
                      </a:endParaRPr>
                    </a:p>
                    <a:p>
                      <a:pPr marL="0" marR="0" lvl="0" indent="0" algn="l" defTabSz="914400" rtl="0" eaLnBrk="1" fontAlgn="base" latinLnBrk="1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 typeface="Arial" pitchFamily="34" charset="0"/>
                        <a:buNone/>
                        <a:tabLst/>
                        <a:defRPr/>
                      </a:pPr>
                      <a:endParaRPr kumimoji="0" lang="en-US" altLang="ko-KR" sz="900" b="0" i="0" u="none" strike="noStrike" kern="1200" cap="none" spc="0" normalizeH="0" baseline="0" noProof="0" dirty="0" smtClean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맑은 고딕"/>
                        <a:ea typeface="+mn-ea"/>
                        <a:cs typeface="+mn-cs"/>
                      </a:endParaRPr>
                    </a:p>
                    <a:p>
                      <a:pPr marL="0" marR="0" lvl="0" indent="0" algn="l" defTabSz="914400" rtl="0" eaLnBrk="1" fontAlgn="base" latinLnBrk="1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 typeface="Arial" pitchFamily="34" charset="0"/>
                        <a:buNone/>
                        <a:tabLst/>
                        <a:defRPr/>
                      </a:pPr>
                      <a:endParaRPr kumimoji="0" lang="en-US" altLang="ko-KR" sz="900" b="0" i="0" u="none" strike="noStrike" kern="1200" cap="none" spc="0" normalizeH="0" baseline="0" noProof="0" dirty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맑은 고딕"/>
                        <a:ea typeface="+mn-ea"/>
                        <a:cs typeface="+mn-cs"/>
                      </a:endParaRPr>
                    </a:p>
                  </a:txBody>
                  <a:tcPr marL="55289" marR="55289" marT="29319" marB="29319" horzOverflow="overflow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0001"/>
                  </a:ext>
                </a:extLst>
              </a:tr>
              <a:tr h="3274425"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1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altLang="ko-KR" sz="1100" b="1" i="0" u="none" strike="noStrike" kern="1200" cap="none" spc="0" normalizeH="0" baseline="0" noProof="0" dirty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Georgia" charset="0"/>
                          <a:ea typeface="Georgia" charset="0"/>
                          <a:cs typeface="Georgia" charset="0"/>
                        </a:rPr>
                        <a:t>COMMENT</a:t>
                      </a:r>
                    </a:p>
                    <a:p>
                      <a:pPr marL="0" marR="0" lvl="0" indent="0" algn="l" defTabSz="914400" rtl="0" eaLnBrk="1" fontAlgn="base" latinLnBrk="1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ko-KR" altLang="en-US" sz="900" b="0" i="0" u="none" strike="noStrike" kern="1200" cap="none" spc="0" normalizeH="0" baseline="0" noProof="0" dirty="0" smtClean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Georgia" pitchFamily="18" charset="0"/>
                          <a:ea typeface="+mn-ea"/>
                          <a:cs typeface="+mn-cs"/>
                        </a:rPr>
                        <a:t>알렉스 </a:t>
                      </a:r>
                      <a:r>
                        <a:rPr kumimoji="0" lang="ko-KR" altLang="en-US" sz="900" b="0" i="0" u="none" strike="noStrike" kern="1200" cap="none" spc="0" normalizeH="0" baseline="0" noProof="0" dirty="0" err="1" smtClean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Georgia" pitchFamily="18" charset="0"/>
                          <a:ea typeface="+mn-ea"/>
                          <a:cs typeface="+mn-cs"/>
                        </a:rPr>
                        <a:t>바이른</a:t>
                      </a:r>
                      <a:r>
                        <a:rPr kumimoji="0" lang="en-US" altLang="ko-KR" sz="900" b="0" i="0" u="none" strike="noStrike" kern="1200" cap="none" spc="0" normalizeH="0" baseline="0" noProof="0" dirty="0" smtClean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Georgia" pitchFamily="18" charset="0"/>
                          <a:ea typeface="+mn-ea"/>
                          <a:cs typeface="+mn-cs"/>
                        </a:rPr>
                        <a:t>(Alex Byrne)</a:t>
                      </a:r>
                      <a:r>
                        <a:rPr kumimoji="0" lang="ko-KR" altLang="en-US" sz="900" b="0" i="0" u="none" strike="noStrike" kern="1200" cap="none" spc="0" normalizeH="0" baseline="0" noProof="0" dirty="0" smtClean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Georgia" pitchFamily="18" charset="0"/>
                          <a:ea typeface="+mn-ea"/>
                          <a:cs typeface="+mn-cs"/>
                        </a:rPr>
                        <a:t>은 </a:t>
                      </a:r>
                      <a:r>
                        <a:rPr kumimoji="0" lang="ko-KR" altLang="en-US" sz="900" b="0" i="0" u="none" strike="noStrike" kern="1200" cap="none" spc="0" normalizeH="0" baseline="0" noProof="0" dirty="0" err="1" smtClean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Georgia" pitchFamily="18" charset="0"/>
                          <a:ea typeface="+mn-ea"/>
                          <a:cs typeface="+mn-cs"/>
                        </a:rPr>
                        <a:t>바이른</a:t>
                      </a:r>
                      <a:r>
                        <a:rPr kumimoji="0" lang="ko-KR" altLang="en-US" sz="900" b="0" i="0" u="none" strike="noStrike" kern="1200" cap="none" spc="0" normalizeH="0" baseline="0" noProof="0" dirty="0" smtClean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Georgia" pitchFamily="18" charset="0"/>
                          <a:ea typeface="+mn-ea"/>
                          <a:cs typeface="+mn-cs"/>
                        </a:rPr>
                        <a:t> </a:t>
                      </a:r>
                      <a:r>
                        <a:rPr kumimoji="0" lang="ko-KR" altLang="en-US" sz="900" b="0" i="0" u="none" strike="noStrike" kern="1200" cap="none" spc="0" normalizeH="0" baseline="0" noProof="0" dirty="0" err="1" smtClean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Georgia" pitchFamily="18" charset="0"/>
                          <a:ea typeface="+mn-ea"/>
                          <a:cs typeface="+mn-cs"/>
                        </a:rPr>
                        <a:t>빈야드의</a:t>
                      </a:r>
                      <a:r>
                        <a:rPr kumimoji="0" lang="ko-KR" altLang="en-US" sz="900" b="0" i="0" u="none" strike="noStrike" kern="1200" cap="none" spc="0" normalizeH="0" baseline="0" noProof="0" dirty="0" smtClean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Georgia" pitchFamily="18" charset="0"/>
                          <a:ea typeface="+mn-ea"/>
                          <a:cs typeface="+mn-cs"/>
                        </a:rPr>
                        <a:t> 창업자로서 그의 와인 관련 경력은 </a:t>
                      </a:r>
                      <a:r>
                        <a:rPr kumimoji="0" lang="en-US" altLang="ko-KR" sz="900" b="0" i="0" u="none" strike="noStrike" kern="1200" cap="none" spc="0" normalizeH="0" baseline="0" noProof="0" dirty="0" smtClean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Georgia" pitchFamily="18" charset="0"/>
                          <a:ea typeface="+mn-ea"/>
                          <a:cs typeface="+mn-cs"/>
                        </a:rPr>
                        <a:t>17</a:t>
                      </a:r>
                      <a:r>
                        <a:rPr kumimoji="0" lang="ko-KR" altLang="en-US" sz="900" b="0" i="0" u="none" strike="noStrike" kern="1200" cap="none" spc="0" normalizeH="0" baseline="0" noProof="0" dirty="0" smtClean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Georgia" pitchFamily="18" charset="0"/>
                          <a:ea typeface="+mn-ea"/>
                          <a:cs typeface="+mn-cs"/>
                        </a:rPr>
                        <a:t>살 때부터 시작 되었습니다</a:t>
                      </a:r>
                      <a:r>
                        <a:rPr kumimoji="0" lang="en-US" altLang="ko-KR" sz="900" b="0" i="0" u="none" strike="noStrike" kern="1200" cap="none" spc="0" normalizeH="0" baseline="0" noProof="0" dirty="0" smtClean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Georgia" pitchFamily="18" charset="0"/>
                          <a:ea typeface="+mn-ea"/>
                          <a:cs typeface="+mn-cs"/>
                        </a:rPr>
                        <a:t>. </a:t>
                      </a:r>
                      <a:r>
                        <a:rPr kumimoji="0" lang="ko-KR" altLang="en-US" sz="900" b="0" i="0" u="none" strike="noStrike" kern="1200" cap="none" spc="0" normalizeH="0" baseline="0" noProof="0" dirty="0" smtClean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Georgia" pitchFamily="18" charset="0"/>
                          <a:ea typeface="+mn-ea"/>
                          <a:cs typeface="+mn-cs"/>
                        </a:rPr>
                        <a:t>알렉스는 </a:t>
                      </a:r>
                      <a:r>
                        <a:rPr kumimoji="0" lang="en-US" altLang="ko-KR" sz="900" b="0" i="0" u="none" strike="noStrike" kern="1200" cap="none" spc="0" normalizeH="0" baseline="0" noProof="0" dirty="0" smtClean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Georgia" pitchFamily="18" charset="0"/>
                          <a:ea typeface="+mn-ea"/>
                          <a:cs typeface="+mn-cs"/>
                        </a:rPr>
                        <a:t>2002</a:t>
                      </a:r>
                      <a:r>
                        <a:rPr kumimoji="0" lang="ko-KR" altLang="en-US" sz="900" b="0" i="0" u="none" strike="noStrike" kern="1200" cap="none" spc="0" normalizeH="0" baseline="0" noProof="0" dirty="0" smtClean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Georgia" pitchFamily="18" charset="0"/>
                          <a:ea typeface="+mn-ea"/>
                          <a:cs typeface="+mn-cs"/>
                        </a:rPr>
                        <a:t>년 야라 밸리에 위치한 도미니크 와인 양조장에서 </a:t>
                      </a:r>
                      <a:r>
                        <a:rPr kumimoji="0" lang="ko-KR" altLang="en-US" sz="900" b="0" i="0" u="none" strike="noStrike" kern="1200" cap="none" spc="0" normalizeH="0" baseline="0" noProof="0" dirty="0" err="1" smtClean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Georgia" pitchFamily="18" charset="0"/>
                          <a:ea typeface="+mn-ea"/>
                          <a:cs typeface="+mn-cs"/>
                        </a:rPr>
                        <a:t>빈티지</a:t>
                      </a:r>
                      <a:r>
                        <a:rPr kumimoji="0" lang="ko-KR" altLang="en-US" sz="900" b="0" i="0" u="none" strike="noStrike" kern="1200" cap="none" spc="0" normalizeH="0" baseline="0" noProof="0" dirty="0" smtClean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Georgia" pitchFamily="18" charset="0"/>
                          <a:ea typeface="+mn-ea"/>
                          <a:cs typeface="+mn-cs"/>
                        </a:rPr>
                        <a:t> 셀러로 일하면서 대학에서 와인을 공부했으며 </a:t>
                      </a:r>
                      <a:r>
                        <a:rPr kumimoji="0" lang="ko-KR" altLang="en-US" sz="900" b="0" i="0" u="none" strike="noStrike" kern="1200" cap="none" spc="0" normalizeH="0" baseline="0" noProof="0" dirty="0" err="1" smtClean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Georgia" pitchFamily="18" charset="0"/>
                          <a:ea typeface="+mn-ea"/>
                          <a:cs typeface="+mn-cs"/>
                        </a:rPr>
                        <a:t>마가릿</a:t>
                      </a:r>
                      <a:r>
                        <a:rPr kumimoji="0" lang="ko-KR" altLang="en-US" sz="900" b="0" i="0" u="none" strike="noStrike" kern="1200" cap="none" spc="0" normalizeH="0" baseline="0" noProof="0" dirty="0" smtClean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Georgia" pitchFamily="18" charset="0"/>
                          <a:ea typeface="+mn-ea"/>
                          <a:cs typeface="+mn-cs"/>
                        </a:rPr>
                        <a:t> 강에서 와인 소매업과 와인 제조업을 계속 하였습니다</a:t>
                      </a:r>
                      <a:r>
                        <a:rPr kumimoji="0" lang="en-US" altLang="ko-KR" sz="900" b="0" i="0" u="none" strike="noStrike" kern="1200" cap="none" spc="0" normalizeH="0" baseline="0" noProof="0" dirty="0" smtClean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Georgia" pitchFamily="18" charset="0"/>
                          <a:ea typeface="+mn-ea"/>
                          <a:cs typeface="+mn-cs"/>
                        </a:rPr>
                        <a:t>.</a:t>
                      </a:r>
                    </a:p>
                    <a:p>
                      <a:pPr marL="0" marR="0" lvl="0" indent="0" algn="l" defTabSz="914400" rtl="0" eaLnBrk="1" fontAlgn="base" latinLnBrk="1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kumimoji="0" lang="en-US" altLang="ko-KR" sz="900" b="0" i="0" u="none" strike="noStrike" kern="1200" cap="none" spc="0" normalizeH="0" baseline="0" noProof="0" dirty="0" smtClean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Georgia" pitchFamily="18" charset="0"/>
                        <a:ea typeface="+mn-ea"/>
                        <a:cs typeface="+mn-cs"/>
                      </a:endParaRPr>
                    </a:p>
                    <a:p>
                      <a:pPr marL="0" marR="0" lvl="0" indent="0" algn="l" defTabSz="914400" rtl="0" eaLnBrk="1" fontAlgn="base" latinLnBrk="1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ko-KR" altLang="en-US" sz="900" b="0" i="0" u="none" strike="noStrike" kern="1200" cap="none" spc="0" normalizeH="0" baseline="0" noProof="0" dirty="0" err="1" smtClean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Georgia" pitchFamily="18" charset="0"/>
                          <a:ea typeface="+mn-ea"/>
                          <a:cs typeface="+mn-cs"/>
                        </a:rPr>
                        <a:t>바이른</a:t>
                      </a:r>
                      <a:r>
                        <a:rPr kumimoji="0" lang="ko-KR" altLang="en-US" sz="900" b="0" i="0" u="none" strike="noStrike" kern="1200" cap="none" spc="0" normalizeH="0" baseline="0" noProof="0" dirty="0" smtClean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Georgia" pitchFamily="18" charset="0"/>
                          <a:ea typeface="+mn-ea"/>
                          <a:cs typeface="+mn-cs"/>
                        </a:rPr>
                        <a:t> </a:t>
                      </a:r>
                      <a:r>
                        <a:rPr kumimoji="0" lang="ko-KR" altLang="en-US" sz="900" b="0" i="0" u="none" strike="noStrike" kern="1200" cap="none" spc="0" normalizeH="0" baseline="0" noProof="0" dirty="0" err="1" smtClean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Georgia" pitchFamily="18" charset="0"/>
                          <a:ea typeface="+mn-ea"/>
                          <a:cs typeface="+mn-cs"/>
                        </a:rPr>
                        <a:t>빈야드가</a:t>
                      </a:r>
                      <a:r>
                        <a:rPr kumimoji="0" lang="ko-KR" altLang="en-US" sz="900" b="0" i="0" u="none" strike="noStrike" kern="1200" cap="none" spc="0" normalizeH="0" baseline="0" noProof="0" dirty="0" smtClean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Georgia" pitchFamily="18" charset="0"/>
                          <a:ea typeface="+mn-ea"/>
                          <a:cs typeface="+mn-cs"/>
                        </a:rPr>
                        <a:t> 소유한 여러 브랜드 중에서 신선한 개성이 가장 명확하게 나타나는 레이블을 소유한 브랜드가 </a:t>
                      </a:r>
                      <a:r>
                        <a:rPr kumimoji="0" lang="ko-KR" altLang="en-US" sz="900" b="0" i="0" u="none" strike="noStrike" kern="1200" cap="none" spc="0" normalizeH="0" baseline="0" noProof="0" dirty="0" err="1" smtClean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Georgia" pitchFamily="18" charset="0"/>
                          <a:ea typeface="+mn-ea"/>
                          <a:cs typeface="+mn-cs"/>
                        </a:rPr>
                        <a:t>크리미널</a:t>
                      </a:r>
                      <a:r>
                        <a:rPr kumimoji="0" lang="ko-KR" altLang="en-US" sz="900" b="0" i="0" u="none" strike="noStrike" kern="1200" cap="none" spc="0" normalizeH="0" baseline="0" noProof="0" dirty="0" smtClean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Georgia" pitchFamily="18" charset="0"/>
                          <a:ea typeface="+mn-ea"/>
                          <a:cs typeface="+mn-cs"/>
                        </a:rPr>
                        <a:t> 마인드입니다</a:t>
                      </a:r>
                      <a:r>
                        <a:rPr kumimoji="0" lang="en-US" altLang="ko-KR" sz="900" b="0" i="0" u="none" strike="noStrike" kern="1200" cap="none" spc="0" normalizeH="0" baseline="0" noProof="0" dirty="0" smtClean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Georgia" pitchFamily="18" charset="0"/>
                          <a:ea typeface="+mn-ea"/>
                          <a:cs typeface="+mn-cs"/>
                        </a:rPr>
                        <a:t>. </a:t>
                      </a:r>
                      <a:r>
                        <a:rPr kumimoji="0" lang="ko-KR" altLang="en-US" sz="900" b="0" i="0" u="none" strike="noStrike" kern="1200" cap="none" spc="0" normalizeH="0" baseline="0" noProof="0" dirty="0" err="1" smtClean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Georgia" pitchFamily="18" charset="0"/>
                          <a:ea typeface="+mn-ea"/>
                          <a:cs typeface="+mn-cs"/>
                        </a:rPr>
                        <a:t>패셔너블하고</a:t>
                      </a:r>
                      <a:r>
                        <a:rPr kumimoji="0" lang="ko-KR" altLang="en-US" sz="900" b="0" i="0" u="none" strike="noStrike" kern="1200" cap="none" spc="0" normalizeH="0" baseline="0" noProof="0" dirty="0" smtClean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Georgia" pitchFamily="18" charset="0"/>
                          <a:ea typeface="+mn-ea"/>
                          <a:cs typeface="+mn-cs"/>
                        </a:rPr>
                        <a:t> </a:t>
                      </a:r>
                      <a:r>
                        <a:rPr kumimoji="0" lang="ko-KR" altLang="en-US" sz="900" b="0" i="0" u="none" strike="noStrike" kern="1200" cap="none" spc="0" normalizeH="0" baseline="0" noProof="0" dirty="0" err="1" smtClean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Georgia" pitchFamily="18" charset="0"/>
                          <a:ea typeface="+mn-ea"/>
                          <a:cs typeface="+mn-cs"/>
                        </a:rPr>
                        <a:t>친금감</a:t>
                      </a:r>
                      <a:r>
                        <a:rPr kumimoji="0" lang="ko-KR" altLang="en-US" sz="900" b="0" i="0" u="none" strike="noStrike" kern="1200" cap="none" spc="0" normalizeH="0" baseline="0" noProof="0" dirty="0" smtClean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Georgia" pitchFamily="18" charset="0"/>
                          <a:ea typeface="+mn-ea"/>
                          <a:cs typeface="+mn-cs"/>
                        </a:rPr>
                        <a:t> 있는 브랜드를 표방하여 젊은 와인 애호가들의 사랑을 받고 있습니다</a:t>
                      </a:r>
                      <a:r>
                        <a:rPr kumimoji="0" lang="en-US" altLang="ko-KR" sz="900" b="0" i="0" u="none" strike="noStrike" kern="1200" cap="none" spc="0" normalizeH="0" baseline="0" noProof="0" dirty="0" smtClean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Georgia" pitchFamily="18" charset="0"/>
                          <a:ea typeface="+mn-ea"/>
                          <a:cs typeface="+mn-cs"/>
                        </a:rPr>
                        <a:t>. </a:t>
                      </a:r>
                      <a:r>
                        <a:rPr kumimoji="0" lang="ko-KR" altLang="en-US" sz="900" b="0" i="0" u="none" strike="noStrike" kern="1200" cap="none" spc="0" normalizeH="0" baseline="0" noProof="0" dirty="0" err="1" smtClean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Georgia" pitchFamily="18" charset="0"/>
                          <a:ea typeface="+mn-ea"/>
                          <a:cs typeface="+mn-cs"/>
                        </a:rPr>
                        <a:t>넷플릭스</a:t>
                      </a:r>
                      <a:r>
                        <a:rPr kumimoji="0" lang="ko-KR" altLang="en-US" sz="900" b="0" i="0" u="none" strike="noStrike" kern="1200" cap="none" spc="0" normalizeH="0" baseline="0" noProof="0" dirty="0" smtClean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Georgia" pitchFamily="18" charset="0"/>
                          <a:ea typeface="+mn-ea"/>
                          <a:cs typeface="+mn-cs"/>
                        </a:rPr>
                        <a:t> 시리즈 중 </a:t>
                      </a:r>
                      <a:r>
                        <a:rPr kumimoji="0" lang="en-US" altLang="ko-KR" sz="900" b="0" i="0" u="none" strike="noStrike" kern="1200" cap="none" spc="0" normalizeH="0" baseline="0" noProof="0" dirty="0" smtClean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Georgia" pitchFamily="18" charset="0"/>
                          <a:ea typeface="+mn-ea"/>
                          <a:cs typeface="+mn-cs"/>
                        </a:rPr>
                        <a:t>“</a:t>
                      </a:r>
                      <a:r>
                        <a:rPr kumimoji="0" lang="ko-KR" altLang="en-US" sz="900" b="0" i="0" u="none" strike="noStrike" kern="1200" cap="none" spc="0" normalizeH="0" baseline="0" noProof="0" dirty="0" smtClean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Georgia" pitchFamily="18" charset="0"/>
                          <a:ea typeface="+mn-ea"/>
                          <a:cs typeface="+mn-cs"/>
                        </a:rPr>
                        <a:t>오렌지 </a:t>
                      </a:r>
                      <a:r>
                        <a:rPr kumimoji="0" lang="ko-KR" altLang="en-US" sz="900" b="0" i="0" u="none" strike="noStrike" kern="1200" cap="none" spc="0" normalizeH="0" baseline="0" noProof="0" dirty="0" err="1" smtClean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Georgia" pitchFamily="18" charset="0"/>
                          <a:ea typeface="+mn-ea"/>
                          <a:cs typeface="+mn-cs"/>
                        </a:rPr>
                        <a:t>이즈</a:t>
                      </a:r>
                      <a:r>
                        <a:rPr kumimoji="0" lang="ko-KR" altLang="en-US" sz="900" b="0" i="0" u="none" strike="noStrike" kern="1200" cap="none" spc="0" normalizeH="0" baseline="0" noProof="0" dirty="0" smtClean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Georgia" pitchFamily="18" charset="0"/>
                          <a:ea typeface="+mn-ea"/>
                          <a:cs typeface="+mn-cs"/>
                        </a:rPr>
                        <a:t> 더 뉴 블랙</a:t>
                      </a:r>
                      <a:r>
                        <a:rPr kumimoji="0" lang="en-US" altLang="ko-KR" sz="900" b="0" i="0" u="none" strike="noStrike" kern="1200" cap="none" spc="0" normalizeH="0" baseline="0" noProof="0" dirty="0" smtClean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Georgia" pitchFamily="18" charset="0"/>
                          <a:ea typeface="+mn-ea"/>
                          <a:cs typeface="+mn-cs"/>
                        </a:rPr>
                        <a:t>＂</a:t>
                      </a:r>
                      <a:r>
                        <a:rPr kumimoji="0" lang="ko-KR" altLang="en-US" sz="900" b="0" i="0" u="none" strike="noStrike" kern="1200" cap="none" spc="0" normalizeH="0" baseline="0" noProof="0" dirty="0" smtClean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Georgia" pitchFamily="18" charset="0"/>
                          <a:ea typeface="+mn-ea"/>
                          <a:cs typeface="+mn-cs"/>
                        </a:rPr>
                        <a:t>에서 영감을 받아 </a:t>
                      </a:r>
                      <a:r>
                        <a:rPr kumimoji="0" lang="ko-KR" altLang="en-US" sz="900" b="0" i="0" u="none" strike="noStrike" kern="1200" cap="none" spc="0" normalizeH="0" baseline="0" noProof="0" dirty="0" err="1" smtClean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Georgia" pitchFamily="18" charset="0"/>
                          <a:ea typeface="+mn-ea"/>
                          <a:cs typeface="+mn-cs"/>
                        </a:rPr>
                        <a:t>작품속</a:t>
                      </a:r>
                      <a:r>
                        <a:rPr kumimoji="0" lang="ko-KR" altLang="en-US" sz="900" b="0" i="0" u="none" strike="noStrike" kern="1200" cap="none" spc="0" normalizeH="0" baseline="0" noProof="0" dirty="0" smtClean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Georgia" pitchFamily="18" charset="0"/>
                          <a:ea typeface="+mn-ea"/>
                          <a:cs typeface="+mn-cs"/>
                        </a:rPr>
                        <a:t> 캐릭터 및 스타일을 각각의 와인에 잘 표현하고 있습니다</a:t>
                      </a:r>
                      <a:r>
                        <a:rPr kumimoji="0" lang="en-US" altLang="ko-KR" sz="900" b="0" i="0" u="none" strike="noStrike" kern="1200" cap="none" spc="0" normalizeH="0" baseline="0" noProof="0" dirty="0" smtClean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Georgia" pitchFamily="18" charset="0"/>
                          <a:ea typeface="+mn-ea"/>
                          <a:cs typeface="+mn-cs"/>
                        </a:rPr>
                        <a:t>. </a:t>
                      </a:r>
                      <a:r>
                        <a:rPr kumimoji="0" lang="en-US" altLang="ko-KR" sz="9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맑은 고딕" pitchFamily="50" charset="-127"/>
                          <a:ea typeface="맑은 고딕" pitchFamily="50" charset="-127"/>
                          <a:cs typeface="Arial" pitchFamily="34" charset="0"/>
                        </a:rPr>
                        <a:t> </a:t>
                      </a:r>
                      <a:endParaRPr kumimoji="0" lang="en-US" altLang="ko-KR" sz="900" b="0" i="0" u="none" strike="noStrike" cap="none" normalizeH="0" baseline="0" dirty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맑은 고딕" pitchFamily="50" charset="-127"/>
                        <a:ea typeface="맑은 고딕" pitchFamily="50" charset="-127"/>
                        <a:cs typeface="Arial" pitchFamily="34" charset="0"/>
                      </a:endParaRPr>
                    </a:p>
                    <a:p>
                      <a:pPr marL="0" marR="0" lvl="0" indent="0" algn="l" defTabSz="914400" rtl="0" eaLnBrk="1" fontAlgn="base" latinLnBrk="1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endParaRPr kumimoji="0" lang="en-US" altLang="ko-KR" sz="900" b="0" i="0" u="none" strike="noStrike" cap="none" normalizeH="0" baseline="0" dirty="0">
                        <a:ln>
                          <a:noFill/>
                        </a:ln>
                        <a:solidFill>
                          <a:srgbClr val="C00000"/>
                        </a:solidFill>
                        <a:effectLst/>
                        <a:latin typeface="맑은 고딕" pitchFamily="50" charset="-127"/>
                        <a:ea typeface="맑은 고딕" pitchFamily="50" charset="-127"/>
                        <a:cs typeface="Arial" pitchFamily="34" charset="0"/>
                      </a:endParaRPr>
                    </a:p>
                    <a:p>
                      <a:pPr marL="0" marR="0" lvl="0" indent="0" algn="l" defTabSz="914400" rtl="0" eaLnBrk="1" fontAlgn="base" latinLnBrk="1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 typeface="Arial" pitchFamily="34" charset="0"/>
                        <a:buNone/>
                        <a:tabLst/>
                      </a:pPr>
                      <a:r>
                        <a:rPr kumimoji="0" lang="en-US" altLang="ko-KR" sz="900" b="0" i="0" u="none" strike="noStrike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맑은 고딕" pitchFamily="50" charset="-127"/>
                          <a:ea typeface="맑은 고딕" pitchFamily="50" charset="-127"/>
                        </a:rPr>
                        <a:t> </a:t>
                      </a:r>
                      <a:endParaRPr kumimoji="0" lang="en-US" altLang="ko-KR" sz="900" b="0" i="0" u="none" strike="noStrike" cap="none" normalizeH="0" baseline="0" dirty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맑은 고딕" pitchFamily="50" charset="-127"/>
                        <a:ea typeface="맑은 고딕" pitchFamily="50" charset="-127"/>
                        <a:cs typeface="Arial" pitchFamily="34" charset="0"/>
                      </a:endParaRPr>
                    </a:p>
                    <a:p>
                      <a:pPr marL="0" marR="0" lvl="0" indent="0" algn="l" defTabSz="914400" rtl="0" eaLnBrk="1" fontAlgn="base" latinLnBrk="1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 typeface="Arial" pitchFamily="34" charset="0"/>
                        <a:buChar char="•"/>
                        <a:tabLst/>
                      </a:pPr>
                      <a:endParaRPr kumimoji="0" lang="en-US" altLang="ko-KR" sz="1100" b="0" i="0" u="none" strike="noStrike" cap="none" normalizeH="0" baseline="0" dirty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맑은 고딕" pitchFamily="50" charset="-127"/>
                        <a:ea typeface="맑은 고딕" pitchFamily="50" charset="-127"/>
                        <a:cs typeface="Arial" pitchFamily="34" charset="0"/>
                      </a:endParaRPr>
                    </a:p>
                  </a:txBody>
                  <a:tcPr marL="55289" marR="55289" marT="29319" marB="29319" horzOverflow="overflow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0002"/>
                  </a:ext>
                </a:extLst>
              </a:tr>
              <a:tr h="546045">
                <a:tc>
                  <a:txBody>
                    <a:bodyPr/>
                    <a:lstStyle/>
                    <a:p>
                      <a:pPr marL="120650" marR="0" lvl="0" indent="-120650" algn="l" defTabSz="736600" rtl="0" eaLnBrk="1" fontAlgn="base" latinLnBrk="1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 typeface="Arial" pitchFamily="34" charset="0"/>
                        <a:buNone/>
                        <a:tabLst/>
                      </a:pPr>
                      <a:endParaRPr kumimoji="0" lang="en-US" altLang="ko-KR" sz="1100" b="0" i="0" u="none" strike="noStrike" cap="none" normalizeH="0" baseline="0" dirty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맑은 고딕" pitchFamily="50" charset="-127"/>
                        <a:ea typeface="맑은 고딕" pitchFamily="50" charset="-127"/>
                        <a:cs typeface="Arial" pitchFamily="34" charset="0"/>
                      </a:endParaRPr>
                    </a:p>
                  </a:txBody>
                  <a:tcPr marL="55289" marR="55289" marT="29319" marB="29319" horzOverflow="overflow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0003"/>
                  </a:ext>
                </a:extLst>
              </a:tr>
            </a:tbl>
          </a:graphicData>
        </a:graphic>
      </p:graphicFrame>
      <p:graphicFrame>
        <p:nvGraphicFramePr>
          <p:cNvPr id="8" name="표 7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4197788194"/>
              </p:ext>
            </p:extLst>
          </p:nvPr>
        </p:nvGraphicFramePr>
        <p:xfrm>
          <a:off x="2432051" y="1476376"/>
          <a:ext cx="2740029" cy="5442755"/>
        </p:xfrm>
        <a:graphic>
          <a:graphicData uri="http://schemas.openxmlformats.org/drawingml/2006/table">
            <a:tbl>
              <a:tblPr/>
              <a:tblGrid>
                <a:gridCol w="2522711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  <a:gridCol w="217318">
                  <a:extLst>
                    <a:ext uri="{9D8B030D-6E8A-4147-A177-3AD203B41FA5}">
                      <a16:colId xmlns:a16="http://schemas.microsoft.com/office/drawing/2014/main" val="20001"/>
                    </a:ext>
                  </a:extLst>
                </a:gridCol>
              </a:tblGrid>
              <a:tr h="601608">
                <a:tc gridSpan="2">
                  <a:txBody>
                    <a:bodyPr/>
                    <a:lstStyle>
                      <a:lvl1pPr latinLnBrk="1">
                        <a:spcBef>
                          <a:spcPct val="20000"/>
                        </a:spcBef>
                        <a:buFont typeface="Arial" panose="020B0604020202020204" pitchFamily="34" charset="0"/>
                        <a:defRPr sz="2800">
                          <a:solidFill>
                            <a:schemeClr val="tx1"/>
                          </a:solidFill>
                          <a:latin typeface="맑은 고딕" panose="020B0503020000020004" pitchFamily="50" charset="-127"/>
                          <a:ea typeface="맑은 고딕" panose="020B0503020000020004" pitchFamily="50" charset="-127"/>
                        </a:defRPr>
                      </a:lvl1pPr>
                      <a:lvl2pPr marL="742950" indent="-285750" latinLnBrk="1">
                        <a:spcBef>
                          <a:spcPct val="20000"/>
                        </a:spcBef>
                        <a:buFont typeface="Arial" panose="020B0604020202020204" pitchFamily="34" charset="0"/>
                        <a:defRPr sz="2400">
                          <a:solidFill>
                            <a:schemeClr val="tx1"/>
                          </a:solidFill>
                          <a:latin typeface="맑은 고딕" panose="020B0503020000020004" pitchFamily="50" charset="-127"/>
                          <a:ea typeface="맑은 고딕" panose="020B0503020000020004" pitchFamily="50" charset="-127"/>
                        </a:defRPr>
                      </a:lvl2pPr>
                      <a:lvl3pPr marL="1143000" indent="-228600" latinLnBrk="1">
                        <a:spcBef>
                          <a:spcPct val="20000"/>
                        </a:spcBef>
                        <a:buFont typeface="Arial" panose="020B0604020202020204" pitchFamily="34" charset="0"/>
                        <a:defRPr sz="2000">
                          <a:solidFill>
                            <a:schemeClr val="tx1"/>
                          </a:solidFill>
                          <a:latin typeface="맑은 고딕" panose="020B0503020000020004" pitchFamily="50" charset="-127"/>
                          <a:ea typeface="맑은 고딕" panose="020B0503020000020004" pitchFamily="50" charset="-127"/>
                        </a:defRPr>
                      </a:lvl3pPr>
                      <a:lvl4pPr marL="1600200" indent="-228600" latinLnBrk="1">
                        <a:spcBef>
                          <a:spcPct val="20000"/>
                        </a:spcBef>
                        <a:buFont typeface="Arial" panose="020B0604020202020204" pitchFamily="34" charset="0"/>
                        <a:defRPr>
                          <a:solidFill>
                            <a:schemeClr val="tx1"/>
                          </a:solidFill>
                          <a:latin typeface="맑은 고딕" panose="020B0503020000020004" pitchFamily="50" charset="-127"/>
                          <a:ea typeface="맑은 고딕" panose="020B0503020000020004" pitchFamily="50" charset="-127"/>
                        </a:defRPr>
                      </a:lvl4pPr>
                      <a:lvl5pPr marL="2057400" indent="-228600" latinLnBrk="1">
                        <a:spcBef>
                          <a:spcPct val="20000"/>
                        </a:spcBef>
                        <a:buFont typeface="Arial" panose="020B0604020202020204" pitchFamily="34" charset="0"/>
                        <a:defRPr>
                          <a:solidFill>
                            <a:schemeClr val="tx1"/>
                          </a:solidFill>
                          <a:latin typeface="맑은 고딕" panose="020B0503020000020004" pitchFamily="50" charset="-127"/>
                          <a:ea typeface="맑은 고딕" panose="020B0503020000020004" pitchFamily="50" charset="-127"/>
                        </a:defRPr>
                      </a:lvl5pPr>
                      <a:lvl6pPr marL="25146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Font typeface="Arial" panose="020B0604020202020204" pitchFamily="34" charset="0"/>
                        <a:defRPr>
                          <a:solidFill>
                            <a:schemeClr val="tx1"/>
                          </a:solidFill>
                          <a:latin typeface="맑은 고딕" panose="020B0503020000020004" pitchFamily="50" charset="-127"/>
                          <a:ea typeface="맑은 고딕" panose="020B0503020000020004" pitchFamily="50" charset="-127"/>
                        </a:defRPr>
                      </a:lvl6pPr>
                      <a:lvl7pPr marL="29718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Font typeface="Arial" panose="020B0604020202020204" pitchFamily="34" charset="0"/>
                        <a:defRPr>
                          <a:solidFill>
                            <a:schemeClr val="tx1"/>
                          </a:solidFill>
                          <a:latin typeface="맑은 고딕" panose="020B0503020000020004" pitchFamily="50" charset="-127"/>
                          <a:ea typeface="맑은 고딕" panose="020B0503020000020004" pitchFamily="50" charset="-127"/>
                        </a:defRPr>
                      </a:lvl7pPr>
                      <a:lvl8pPr marL="34290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Font typeface="Arial" panose="020B0604020202020204" pitchFamily="34" charset="0"/>
                        <a:defRPr>
                          <a:solidFill>
                            <a:schemeClr val="tx1"/>
                          </a:solidFill>
                          <a:latin typeface="맑은 고딕" panose="020B0503020000020004" pitchFamily="50" charset="-127"/>
                          <a:ea typeface="맑은 고딕" panose="020B0503020000020004" pitchFamily="50" charset="-127"/>
                        </a:defRPr>
                      </a:lvl8pPr>
                      <a:lvl9pPr marL="38862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Font typeface="Arial" panose="020B0604020202020204" pitchFamily="34" charset="0"/>
                        <a:defRPr>
                          <a:solidFill>
                            <a:schemeClr val="tx1"/>
                          </a:solidFill>
                          <a:latin typeface="맑은 고딕" panose="020B0503020000020004" pitchFamily="50" charset="-127"/>
                          <a:ea typeface="맑은 고딕" panose="020B0503020000020004" pitchFamily="50" charset="-127"/>
                        </a:defRPr>
                      </a:lvl9pPr>
                    </a:lstStyle>
                    <a:p>
                      <a:pPr marL="0" marR="0" lvl="0" indent="0" algn="l" defTabSz="914400" rtl="0" eaLnBrk="1" fontAlgn="base" latinLnBrk="1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altLang="ko-KR" sz="1100" b="1" i="0" u="none" strike="noStrike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Georgia" panose="02040502050405020303" pitchFamily="18" charset="0"/>
                          <a:ea typeface="맑은 고딕" panose="020B0503020000020004" pitchFamily="50" charset="-127"/>
                        </a:rPr>
                        <a:t>REGION</a:t>
                      </a:r>
                    </a:p>
                    <a:p>
                      <a:pPr marL="0" marR="0" lvl="0" indent="0" algn="l" defTabSz="914400" rtl="0" eaLnBrk="1" fontAlgn="base" latinLnBrk="1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altLang="ko-KR" sz="11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onstantia" panose="02030602050306030303" pitchFamily="18" charset="0"/>
                          <a:ea typeface="맑은 고딕" panose="020B0503020000020004" pitchFamily="50" charset="-127"/>
                        </a:rPr>
                        <a:t>South </a:t>
                      </a:r>
                      <a:r>
                        <a:rPr kumimoji="0" lang="en-US" altLang="ko-KR" sz="11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onstantia" panose="02030602050306030303" pitchFamily="18" charset="0"/>
                          <a:ea typeface="맑은 고딕" panose="020B0503020000020004" pitchFamily="50" charset="-127"/>
                        </a:rPr>
                        <a:t>Australia</a:t>
                      </a:r>
                      <a:endParaRPr kumimoji="0" lang="ko-KR" altLang="en-US" sz="1100" b="1" i="0" u="none" strike="noStrike" cap="none" normalizeH="0" baseline="0" dirty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Cooper Black" panose="0208090404030B020404" pitchFamily="18" charset="0"/>
                        <a:ea typeface="굴림" panose="020B0600000101010101" pitchFamily="50" charset="-127"/>
                      </a:endParaRPr>
                    </a:p>
                    <a:p>
                      <a:pPr marL="0" marR="0" lvl="0" indent="0" algn="l" defTabSz="914400" rtl="0" eaLnBrk="1" fontAlgn="base" latinLnBrk="1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endParaRPr kumimoji="0" lang="ko-KR" altLang="en-US" sz="1100" b="1" i="0" u="none" strike="noStrike" cap="none" normalizeH="0" baseline="0" dirty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Cooper Black" panose="0208090404030B020404" pitchFamily="18" charset="0"/>
                        <a:ea typeface="굴림" panose="020B0600000101010101" pitchFamily="50" charset="-127"/>
                      </a:endParaRPr>
                    </a:p>
                  </a:txBody>
                  <a:tcPr marL="78191" marR="78191" marT="41469" marB="41469" horzOverflow="overflow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 hMerge="1">
                  <a:txBody>
                    <a:bodyPr/>
                    <a:lstStyle/>
                    <a:p>
                      <a:pPr latinLnBrk="1"/>
                      <a:endParaRPr lang="ko-KR" altLang="en-US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  <a:tr h="601608">
                <a:tc gridSpan="2">
                  <a:txBody>
                    <a:bodyPr/>
                    <a:lstStyle>
                      <a:lvl1pPr latinLnBrk="1">
                        <a:spcBef>
                          <a:spcPct val="20000"/>
                        </a:spcBef>
                        <a:buFont typeface="Arial" panose="020B0604020202020204" pitchFamily="34" charset="0"/>
                        <a:defRPr sz="2800">
                          <a:solidFill>
                            <a:schemeClr val="tx1"/>
                          </a:solidFill>
                          <a:latin typeface="맑은 고딕" panose="020B0503020000020004" pitchFamily="50" charset="-127"/>
                          <a:ea typeface="맑은 고딕" panose="020B0503020000020004" pitchFamily="50" charset="-127"/>
                        </a:defRPr>
                      </a:lvl1pPr>
                      <a:lvl2pPr marL="742950" indent="-285750" latinLnBrk="1">
                        <a:spcBef>
                          <a:spcPct val="20000"/>
                        </a:spcBef>
                        <a:buFont typeface="Arial" panose="020B0604020202020204" pitchFamily="34" charset="0"/>
                        <a:defRPr sz="2400">
                          <a:solidFill>
                            <a:schemeClr val="tx1"/>
                          </a:solidFill>
                          <a:latin typeface="맑은 고딕" panose="020B0503020000020004" pitchFamily="50" charset="-127"/>
                          <a:ea typeface="맑은 고딕" panose="020B0503020000020004" pitchFamily="50" charset="-127"/>
                        </a:defRPr>
                      </a:lvl2pPr>
                      <a:lvl3pPr marL="1143000" indent="-228600" latinLnBrk="1">
                        <a:spcBef>
                          <a:spcPct val="20000"/>
                        </a:spcBef>
                        <a:buFont typeface="Arial" panose="020B0604020202020204" pitchFamily="34" charset="0"/>
                        <a:defRPr sz="2000">
                          <a:solidFill>
                            <a:schemeClr val="tx1"/>
                          </a:solidFill>
                          <a:latin typeface="맑은 고딕" panose="020B0503020000020004" pitchFamily="50" charset="-127"/>
                          <a:ea typeface="맑은 고딕" panose="020B0503020000020004" pitchFamily="50" charset="-127"/>
                        </a:defRPr>
                      </a:lvl3pPr>
                      <a:lvl4pPr marL="1600200" indent="-228600" latinLnBrk="1">
                        <a:spcBef>
                          <a:spcPct val="20000"/>
                        </a:spcBef>
                        <a:buFont typeface="Arial" panose="020B0604020202020204" pitchFamily="34" charset="0"/>
                        <a:defRPr>
                          <a:solidFill>
                            <a:schemeClr val="tx1"/>
                          </a:solidFill>
                          <a:latin typeface="맑은 고딕" panose="020B0503020000020004" pitchFamily="50" charset="-127"/>
                          <a:ea typeface="맑은 고딕" panose="020B0503020000020004" pitchFamily="50" charset="-127"/>
                        </a:defRPr>
                      </a:lvl4pPr>
                      <a:lvl5pPr marL="2057400" indent="-228600" latinLnBrk="1">
                        <a:spcBef>
                          <a:spcPct val="20000"/>
                        </a:spcBef>
                        <a:buFont typeface="Arial" panose="020B0604020202020204" pitchFamily="34" charset="0"/>
                        <a:defRPr>
                          <a:solidFill>
                            <a:schemeClr val="tx1"/>
                          </a:solidFill>
                          <a:latin typeface="맑은 고딕" panose="020B0503020000020004" pitchFamily="50" charset="-127"/>
                          <a:ea typeface="맑은 고딕" panose="020B0503020000020004" pitchFamily="50" charset="-127"/>
                        </a:defRPr>
                      </a:lvl5pPr>
                      <a:lvl6pPr marL="25146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Font typeface="Arial" panose="020B0604020202020204" pitchFamily="34" charset="0"/>
                        <a:defRPr>
                          <a:solidFill>
                            <a:schemeClr val="tx1"/>
                          </a:solidFill>
                          <a:latin typeface="맑은 고딕" panose="020B0503020000020004" pitchFamily="50" charset="-127"/>
                          <a:ea typeface="맑은 고딕" panose="020B0503020000020004" pitchFamily="50" charset="-127"/>
                        </a:defRPr>
                      </a:lvl6pPr>
                      <a:lvl7pPr marL="29718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Font typeface="Arial" panose="020B0604020202020204" pitchFamily="34" charset="0"/>
                        <a:defRPr>
                          <a:solidFill>
                            <a:schemeClr val="tx1"/>
                          </a:solidFill>
                          <a:latin typeface="맑은 고딕" panose="020B0503020000020004" pitchFamily="50" charset="-127"/>
                          <a:ea typeface="맑은 고딕" panose="020B0503020000020004" pitchFamily="50" charset="-127"/>
                        </a:defRPr>
                      </a:lvl7pPr>
                      <a:lvl8pPr marL="34290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Font typeface="Arial" panose="020B0604020202020204" pitchFamily="34" charset="0"/>
                        <a:defRPr>
                          <a:solidFill>
                            <a:schemeClr val="tx1"/>
                          </a:solidFill>
                          <a:latin typeface="맑은 고딕" panose="020B0503020000020004" pitchFamily="50" charset="-127"/>
                          <a:ea typeface="맑은 고딕" panose="020B0503020000020004" pitchFamily="50" charset="-127"/>
                        </a:defRPr>
                      </a:lvl8pPr>
                      <a:lvl9pPr marL="38862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Font typeface="Arial" panose="020B0604020202020204" pitchFamily="34" charset="0"/>
                        <a:defRPr>
                          <a:solidFill>
                            <a:schemeClr val="tx1"/>
                          </a:solidFill>
                          <a:latin typeface="맑은 고딕" panose="020B0503020000020004" pitchFamily="50" charset="-127"/>
                          <a:ea typeface="맑은 고딕" panose="020B0503020000020004" pitchFamily="50" charset="-127"/>
                        </a:defRPr>
                      </a:lvl9pPr>
                    </a:lstStyle>
                    <a:p>
                      <a:pPr marL="0" marR="0" lvl="0" indent="0" algn="l" defTabSz="914400" rtl="0" eaLnBrk="1" fontAlgn="base" latinLnBrk="1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altLang="ko-KR" sz="1100" b="1" i="0" u="none" strike="noStrike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anose="02020603050405020304" pitchFamily="18" charset="0"/>
                          <a:ea typeface="맑은 고딕" panose="020B0503020000020004" pitchFamily="50" charset="-127"/>
                          <a:cs typeface="Times New Roman" panose="02020603050405020304" pitchFamily="18" charset="0"/>
                        </a:rPr>
                        <a:t>TYPE</a:t>
                      </a:r>
                    </a:p>
                    <a:p>
                      <a:pPr marL="0" marR="0" lvl="0" indent="0" algn="l" defTabSz="914400" rtl="0" eaLnBrk="1" fontAlgn="base" latinLnBrk="1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altLang="ko-KR" sz="11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onstantia" panose="02030602050306030303" pitchFamily="18" charset="0"/>
                          <a:ea typeface="맑은 고딕" panose="020B0503020000020004" pitchFamily="50" charset="-127"/>
                          <a:cs typeface="Times New Roman" panose="02020603050405020304" pitchFamily="18" charset="0"/>
                        </a:rPr>
                        <a:t>Red</a:t>
                      </a:r>
                      <a:endParaRPr kumimoji="0" lang="en-US" altLang="ko-KR" sz="1100" b="0" i="0" u="none" strike="noStrike" cap="none" normalizeH="0" baseline="0" dirty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Constantia" panose="02030602050306030303" pitchFamily="18" charset="0"/>
                        <a:ea typeface="맑은 고딕" panose="020B0503020000020004" pitchFamily="50" charset="-127"/>
                        <a:cs typeface="Times New Roman" panose="02020603050405020304" pitchFamily="18" charset="0"/>
                      </a:endParaRPr>
                    </a:p>
                    <a:p>
                      <a:pPr marL="0" marR="0" lvl="0" indent="0" algn="l" defTabSz="914400" rtl="0" eaLnBrk="1" fontAlgn="base" latinLnBrk="1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endParaRPr kumimoji="0" lang="ko-KR" altLang="en-US" sz="1100" b="1" i="0" u="none" strike="noStrike" cap="none" normalizeH="0" baseline="0" dirty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Cooper Black" panose="0208090404030B020404" pitchFamily="18" charset="0"/>
                        <a:ea typeface="맑은 고딕" panose="020B0503020000020004" pitchFamily="50" charset="-127"/>
                        <a:cs typeface="Times New Roman" panose="02020603050405020304" pitchFamily="18" charset="0"/>
                      </a:endParaRPr>
                    </a:p>
                  </a:txBody>
                  <a:tcPr marL="78191" marR="78191" marT="41469" marB="41469" horzOverflow="overflow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 hMerge="1">
                  <a:txBody>
                    <a:bodyPr/>
                    <a:lstStyle/>
                    <a:p>
                      <a:pPr latinLnBrk="1"/>
                      <a:endParaRPr lang="ko-KR" altLang="en-US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0001"/>
                  </a:ext>
                </a:extLst>
              </a:tr>
              <a:tr h="601608">
                <a:tc gridSpan="2">
                  <a:txBody>
                    <a:bodyPr/>
                    <a:lstStyle>
                      <a:lvl1pPr latinLnBrk="1">
                        <a:spcBef>
                          <a:spcPct val="20000"/>
                        </a:spcBef>
                        <a:buFont typeface="Arial" panose="020B0604020202020204" pitchFamily="34" charset="0"/>
                        <a:defRPr sz="2800">
                          <a:solidFill>
                            <a:schemeClr val="tx1"/>
                          </a:solidFill>
                          <a:latin typeface="맑은 고딕" panose="020B0503020000020004" pitchFamily="50" charset="-127"/>
                          <a:ea typeface="맑은 고딕" panose="020B0503020000020004" pitchFamily="50" charset="-127"/>
                        </a:defRPr>
                      </a:lvl1pPr>
                      <a:lvl2pPr marL="742950" indent="-285750" latinLnBrk="1">
                        <a:spcBef>
                          <a:spcPct val="20000"/>
                        </a:spcBef>
                        <a:buFont typeface="Arial" panose="020B0604020202020204" pitchFamily="34" charset="0"/>
                        <a:defRPr sz="2400">
                          <a:solidFill>
                            <a:schemeClr val="tx1"/>
                          </a:solidFill>
                          <a:latin typeface="맑은 고딕" panose="020B0503020000020004" pitchFamily="50" charset="-127"/>
                          <a:ea typeface="맑은 고딕" panose="020B0503020000020004" pitchFamily="50" charset="-127"/>
                        </a:defRPr>
                      </a:lvl2pPr>
                      <a:lvl3pPr marL="1143000" indent="-228600" latinLnBrk="1">
                        <a:spcBef>
                          <a:spcPct val="20000"/>
                        </a:spcBef>
                        <a:buFont typeface="Arial" panose="020B0604020202020204" pitchFamily="34" charset="0"/>
                        <a:defRPr sz="2000">
                          <a:solidFill>
                            <a:schemeClr val="tx1"/>
                          </a:solidFill>
                          <a:latin typeface="맑은 고딕" panose="020B0503020000020004" pitchFamily="50" charset="-127"/>
                          <a:ea typeface="맑은 고딕" panose="020B0503020000020004" pitchFamily="50" charset="-127"/>
                        </a:defRPr>
                      </a:lvl3pPr>
                      <a:lvl4pPr marL="1600200" indent="-228600" latinLnBrk="1">
                        <a:spcBef>
                          <a:spcPct val="20000"/>
                        </a:spcBef>
                        <a:buFont typeface="Arial" panose="020B0604020202020204" pitchFamily="34" charset="0"/>
                        <a:defRPr>
                          <a:solidFill>
                            <a:schemeClr val="tx1"/>
                          </a:solidFill>
                          <a:latin typeface="맑은 고딕" panose="020B0503020000020004" pitchFamily="50" charset="-127"/>
                          <a:ea typeface="맑은 고딕" panose="020B0503020000020004" pitchFamily="50" charset="-127"/>
                        </a:defRPr>
                      </a:lvl4pPr>
                      <a:lvl5pPr marL="2057400" indent="-228600" latinLnBrk="1">
                        <a:spcBef>
                          <a:spcPct val="20000"/>
                        </a:spcBef>
                        <a:buFont typeface="Arial" panose="020B0604020202020204" pitchFamily="34" charset="0"/>
                        <a:defRPr>
                          <a:solidFill>
                            <a:schemeClr val="tx1"/>
                          </a:solidFill>
                          <a:latin typeface="맑은 고딕" panose="020B0503020000020004" pitchFamily="50" charset="-127"/>
                          <a:ea typeface="맑은 고딕" panose="020B0503020000020004" pitchFamily="50" charset="-127"/>
                        </a:defRPr>
                      </a:lvl5pPr>
                      <a:lvl6pPr marL="25146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Font typeface="Arial" panose="020B0604020202020204" pitchFamily="34" charset="0"/>
                        <a:defRPr>
                          <a:solidFill>
                            <a:schemeClr val="tx1"/>
                          </a:solidFill>
                          <a:latin typeface="맑은 고딕" panose="020B0503020000020004" pitchFamily="50" charset="-127"/>
                          <a:ea typeface="맑은 고딕" panose="020B0503020000020004" pitchFamily="50" charset="-127"/>
                        </a:defRPr>
                      </a:lvl6pPr>
                      <a:lvl7pPr marL="29718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Font typeface="Arial" panose="020B0604020202020204" pitchFamily="34" charset="0"/>
                        <a:defRPr>
                          <a:solidFill>
                            <a:schemeClr val="tx1"/>
                          </a:solidFill>
                          <a:latin typeface="맑은 고딕" panose="020B0503020000020004" pitchFamily="50" charset="-127"/>
                          <a:ea typeface="맑은 고딕" panose="020B0503020000020004" pitchFamily="50" charset="-127"/>
                        </a:defRPr>
                      </a:lvl7pPr>
                      <a:lvl8pPr marL="34290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Font typeface="Arial" panose="020B0604020202020204" pitchFamily="34" charset="0"/>
                        <a:defRPr>
                          <a:solidFill>
                            <a:schemeClr val="tx1"/>
                          </a:solidFill>
                          <a:latin typeface="맑은 고딕" panose="020B0503020000020004" pitchFamily="50" charset="-127"/>
                          <a:ea typeface="맑은 고딕" panose="020B0503020000020004" pitchFamily="50" charset="-127"/>
                        </a:defRPr>
                      </a:lvl8pPr>
                      <a:lvl9pPr marL="38862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Font typeface="Arial" panose="020B0604020202020204" pitchFamily="34" charset="0"/>
                        <a:defRPr>
                          <a:solidFill>
                            <a:schemeClr val="tx1"/>
                          </a:solidFill>
                          <a:latin typeface="맑은 고딕" panose="020B0503020000020004" pitchFamily="50" charset="-127"/>
                          <a:ea typeface="맑은 고딕" panose="020B0503020000020004" pitchFamily="50" charset="-127"/>
                        </a:defRPr>
                      </a:lvl9pPr>
                    </a:lstStyle>
                    <a:p>
                      <a:pPr marL="0" marR="0" lvl="0" indent="0" algn="l" defTabSz="914400" rtl="0" eaLnBrk="1" fontAlgn="base" latinLnBrk="1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altLang="ko-KR" sz="1100" b="1" i="0" u="none" strike="noStrike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Georgia" panose="02040502050405020303" pitchFamily="18" charset="0"/>
                          <a:ea typeface="맑은 고딕" panose="020B0503020000020004" pitchFamily="50" charset="-127"/>
                        </a:rPr>
                        <a:t>ALCOHOL</a:t>
                      </a:r>
                    </a:p>
                    <a:p>
                      <a:pPr marL="0" marR="0" lvl="0" indent="0" algn="l" defTabSz="914400" rtl="0" eaLnBrk="1" fontAlgn="base" latinLnBrk="1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altLang="ko-KR" sz="11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onstantia" panose="02030602050306030303" pitchFamily="18" charset="0"/>
                          <a:ea typeface="맑은 고딕" panose="020B0503020000020004" pitchFamily="50" charset="-127"/>
                        </a:rPr>
                        <a:t>14.5%</a:t>
                      </a:r>
                      <a:endParaRPr kumimoji="0" lang="ko-KR" altLang="en-US" sz="1100" b="0" i="0" u="none" strike="noStrike" cap="none" normalizeH="0" baseline="0" dirty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Constantia" panose="02030602050306030303" pitchFamily="18" charset="0"/>
                        <a:ea typeface="맑은 고딕" panose="020B0503020000020004" pitchFamily="50" charset="-127"/>
                      </a:endParaRPr>
                    </a:p>
                  </a:txBody>
                  <a:tcPr marL="78191" marR="78191" marT="41469" marB="41469" horzOverflow="overflow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 hMerge="1">
                  <a:txBody>
                    <a:bodyPr/>
                    <a:lstStyle/>
                    <a:p>
                      <a:pPr latinLnBrk="1"/>
                      <a:endParaRPr lang="ko-KR" altLang="en-US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0002"/>
                  </a:ext>
                </a:extLst>
              </a:tr>
              <a:tr h="1121467">
                <a:tc gridSpan="2">
                  <a:txBody>
                    <a:bodyPr/>
                    <a:lstStyle>
                      <a:lvl1pPr latinLnBrk="1">
                        <a:spcBef>
                          <a:spcPct val="20000"/>
                        </a:spcBef>
                        <a:buFont typeface="Arial" panose="020B0604020202020204" pitchFamily="34" charset="0"/>
                        <a:defRPr sz="2800">
                          <a:solidFill>
                            <a:schemeClr val="tx1"/>
                          </a:solidFill>
                          <a:latin typeface="맑은 고딕" panose="020B0503020000020004" pitchFamily="50" charset="-127"/>
                          <a:ea typeface="맑은 고딕" panose="020B0503020000020004" pitchFamily="50" charset="-127"/>
                        </a:defRPr>
                      </a:lvl1pPr>
                      <a:lvl2pPr marL="742950" indent="-285750" latinLnBrk="1">
                        <a:spcBef>
                          <a:spcPct val="20000"/>
                        </a:spcBef>
                        <a:buFont typeface="Arial" panose="020B0604020202020204" pitchFamily="34" charset="0"/>
                        <a:defRPr sz="2400">
                          <a:solidFill>
                            <a:schemeClr val="tx1"/>
                          </a:solidFill>
                          <a:latin typeface="맑은 고딕" panose="020B0503020000020004" pitchFamily="50" charset="-127"/>
                          <a:ea typeface="맑은 고딕" panose="020B0503020000020004" pitchFamily="50" charset="-127"/>
                        </a:defRPr>
                      </a:lvl2pPr>
                      <a:lvl3pPr marL="1143000" indent="-228600" latinLnBrk="1">
                        <a:spcBef>
                          <a:spcPct val="20000"/>
                        </a:spcBef>
                        <a:buFont typeface="Arial" panose="020B0604020202020204" pitchFamily="34" charset="0"/>
                        <a:defRPr sz="2000">
                          <a:solidFill>
                            <a:schemeClr val="tx1"/>
                          </a:solidFill>
                          <a:latin typeface="맑은 고딕" panose="020B0503020000020004" pitchFamily="50" charset="-127"/>
                          <a:ea typeface="맑은 고딕" panose="020B0503020000020004" pitchFamily="50" charset="-127"/>
                        </a:defRPr>
                      </a:lvl3pPr>
                      <a:lvl4pPr marL="1600200" indent="-228600" latinLnBrk="1">
                        <a:spcBef>
                          <a:spcPct val="20000"/>
                        </a:spcBef>
                        <a:buFont typeface="Arial" panose="020B0604020202020204" pitchFamily="34" charset="0"/>
                        <a:defRPr>
                          <a:solidFill>
                            <a:schemeClr val="tx1"/>
                          </a:solidFill>
                          <a:latin typeface="맑은 고딕" panose="020B0503020000020004" pitchFamily="50" charset="-127"/>
                          <a:ea typeface="맑은 고딕" panose="020B0503020000020004" pitchFamily="50" charset="-127"/>
                        </a:defRPr>
                      </a:lvl4pPr>
                      <a:lvl5pPr marL="2057400" indent="-228600" latinLnBrk="1">
                        <a:spcBef>
                          <a:spcPct val="20000"/>
                        </a:spcBef>
                        <a:buFont typeface="Arial" panose="020B0604020202020204" pitchFamily="34" charset="0"/>
                        <a:defRPr>
                          <a:solidFill>
                            <a:schemeClr val="tx1"/>
                          </a:solidFill>
                          <a:latin typeface="맑은 고딕" panose="020B0503020000020004" pitchFamily="50" charset="-127"/>
                          <a:ea typeface="맑은 고딕" panose="020B0503020000020004" pitchFamily="50" charset="-127"/>
                        </a:defRPr>
                      </a:lvl5pPr>
                      <a:lvl6pPr marL="25146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Font typeface="Arial" panose="020B0604020202020204" pitchFamily="34" charset="0"/>
                        <a:defRPr>
                          <a:solidFill>
                            <a:schemeClr val="tx1"/>
                          </a:solidFill>
                          <a:latin typeface="맑은 고딕" panose="020B0503020000020004" pitchFamily="50" charset="-127"/>
                          <a:ea typeface="맑은 고딕" panose="020B0503020000020004" pitchFamily="50" charset="-127"/>
                        </a:defRPr>
                      </a:lvl6pPr>
                      <a:lvl7pPr marL="29718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Font typeface="Arial" panose="020B0604020202020204" pitchFamily="34" charset="0"/>
                        <a:defRPr>
                          <a:solidFill>
                            <a:schemeClr val="tx1"/>
                          </a:solidFill>
                          <a:latin typeface="맑은 고딕" panose="020B0503020000020004" pitchFamily="50" charset="-127"/>
                          <a:ea typeface="맑은 고딕" panose="020B0503020000020004" pitchFamily="50" charset="-127"/>
                        </a:defRPr>
                      </a:lvl7pPr>
                      <a:lvl8pPr marL="34290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Font typeface="Arial" panose="020B0604020202020204" pitchFamily="34" charset="0"/>
                        <a:defRPr>
                          <a:solidFill>
                            <a:schemeClr val="tx1"/>
                          </a:solidFill>
                          <a:latin typeface="맑은 고딕" panose="020B0503020000020004" pitchFamily="50" charset="-127"/>
                          <a:ea typeface="맑은 고딕" panose="020B0503020000020004" pitchFamily="50" charset="-127"/>
                        </a:defRPr>
                      </a:lvl8pPr>
                      <a:lvl9pPr marL="38862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Font typeface="Arial" panose="020B0604020202020204" pitchFamily="34" charset="0"/>
                        <a:defRPr>
                          <a:solidFill>
                            <a:schemeClr val="tx1"/>
                          </a:solidFill>
                          <a:latin typeface="맑은 고딕" panose="020B0503020000020004" pitchFamily="50" charset="-127"/>
                          <a:ea typeface="맑은 고딕" panose="020B0503020000020004" pitchFamily="50" charset="-127"/>
                        </a:defRPr>
                      </a:lvl9pPr>
                    </a:lstStyle>
                    <a:p>
                      <a:pPr marL="0" marR="0" lvl="0" indent="0" algn="l" defTabSz="914400" rtl="0" eaLnBrk="1" fontAlgn="base" latinLnBrk="1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altLang="ko-KR" sz="1100" b="1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Georgia" panose="02040502050405020303" pitchFamily="18" charset="0"/>
                          <a:ea typeface="맑은 고딕" panose="020B0503020000020004" pitchFamily="50" charset="-127"/>
                        </a:rPr>
                        <a:t>VARIETY</a:t>
                      </a:r>
                    </a:p>
                    <a:p>
                      <a:pPr marL="0" marR="0" lvl="0" indent="0" algn="l" defTabSz="914400" rtl="0" eaLnBrk="1" fontAlgn="base" latinLnBrk="1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altLang="ko-KR" sz="11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onstantia" panose="02030602050306030303" pitchFamily="18" charset="0"/>
                          <a:ea typeface="맑은 고딕" panose="020B0503020000020004" pitchFamily="50" charset="-127"/>
                        </a:rPr>
                        <a:t>100% </a:t>
                      </a:r>
                      <a:r>
                        <a:rPr kumimoji="0" lang="en-US" altLang="ko-KR" sz="11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onstantia" panose="02030602050306030303" pitchFamily="18" charset="0"/>
                          <a:ea typeface="맑은 고딕" panose="020B0503020000020004" pitchFamily="50" charset="-127"/>
                        </a:rPr>
                        <a:t>Shiraz</a:t>
                      </a:r>
                      <a:endParaRPr kumimoji="0" lang="en-US" altLang="ko-KR" sz="1100" b="0" i="0" u="none" strike="noStrike" cap="none" normalizeH="0" baseline="0" dirty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Constantia" panose="02030602050306030303" pitchFamily="18" charset="0"/>
                        <a:ea typeface="맑은 고딕" panose="020B0503020000020004" pitchFamily="50" charset="-127"/>
                      </a:endParaRPr>
                    </a:p>
                  </a:txBody>
                  <a:tcPr marL="78191" marR="78191" marT="41469" marB="41469" horzOverflow="overflow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 hMerge="1">
                  <a:txBody>
                    <a:bodyPr/>
                    <a:lstStyle/>
                    <a:p>
                      <a:pPr latinLnBrk="1"/>
                      <a:endParaRPr lang="ko-KR" altLang="en-US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0003"/>
                  </a:ext>
                </a:extLst>
              </a:tr>
              <a:tr h="1225939">
                <a:tc>
                  <a:txBody>
                    <a:bodyPr/>
                    <a:lstStyle>
                      <a:lvl1pPr latinLnBrk="1">
                        <a:spcBef>
                          <a:spcPct val="20000"/>
                        </a:spcBef>
                        <a:buFont typeface="Arial" panose="020B0604020202020204" pitchFamily="34" charset="0"/>
                        <a:defRPr sz="2800">
                          <a:solidFill>
                            <a:schemeClr val="tx1"/>
                          </a:solidFill>
                          <a:latin typeface="맑은 고딕" panose="020B0503020000020004" pitchFamily="50" charset="-127"/>
                          <a:ea typeface="맑은 고딕" panose="020B0503020000020004" pitchFamily="50" charset="-127"/>
                        </a:defRPr>
                      </a:lvl1pPr>
                      <a:lvl2pPr marL="742950" indent="-285750" latinLnBrk="1">
                        <a:spcBef>
                          <a:spcPct val="20000"/>
                        </a:spcBef>
                        <a:buFont typeface="Arial" panose="020B0604020202020204" pitchFamily="34" charset="0"/>
                        <a:defRPr sz="2400">
                          <a:solidFill>
                            <a:schemeClr val="tx1"/>
                          </a:solidFill>
                          <a:latin typeface="맑은 고딕" panose="020B0503020000020004" pitchFamily="50" charset="-127"/>
                          <a:ea typeface="맑은 고딕" panose="020B0503020000020004" pitchFamily="50" charset="-127"/>
                        </a:defRPr>
                      </a:lvl2pPr>
                      <a:lvl3pPr marL="1143000" indent="-228600" latinLnBrk="1">
                        <a:spcBef>
                          <a:spcPct val="20000"/>
                        </a:spcBef>
                        <a:buFont typeface="Arial" panose="020B0604020202020204" pitchFamily="34" charset="0"/>
                        <a:defRPr sz="2000">
                          <a:solidFill>
                            <a:schemeClr val="tx1"/>
                          </a:solidFill>
                          <a:latin typeface="맑은 고딕" panose="020B0503020000020004" pitchFamily="50" charset="-127"/>
                          <a:ea typeface="맑은 고딕" panose="020B0503020000020004" pitchFamily="50" charset="-127"/>
                        </a:defRPr>
                      </a:lvl3pPr>
                      <a:lvl4pPr marL="1600200" indent="-228600" latinLnBrk="1">
                        <a:spcBef>
                          <a:spcPct val="20000"/>
                        </a:spcBef>
                        <a:buFont typeface="Arial" panose="020B0604020202020204" pitchFamily="34" charset="0"/>
                        <a:defRPr>
                          <a:solidFill>
                            <a:schemeClr val="tx1"/>
                          </a:solidFill>
                          <a:latin typeface="맑은 고딕" panose="020B0503020000020004" pitchFamily="50" charset="-127"/>
                          <a:ea typeface="맑은 고딕" panose="020B0503020000020004" pitchFamily="50" charset="-127"/>
                        </a:defRPr>
                      </a:lvl4pPr>
                      <a:lvl5pPr marL="2057400" indent="-228600" latinLnBrk="1">
                        <a:spcBef>
                          <a:spcPct val="20000"/>
                        </a:spcBef>
                        <a:buFont typeface="Arial" panose="020B0604020202020204" pitchFamily="34" charset="0"/>
                        <a:defRPr>
                          <a:solidFill>
                            <a:schemeClr val="tx1"/>
                          </a:solidFill>
                          <a:latin typeface="맑은 고딕" panose="020B0503020000020004" pitchFamily="50" charset="-127"/>
                          <a:ea typeface="맑은 고딕" panose="020B0503020000020004" pitchFamily="50" charset="-127"/>
                        </a:defRPr>
                      </a:lvl5pPr>
                      <a:lvl6pPr marL="25146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Font typeface="Arial" panose="020B0604020202020204" pitchFamily="34" charset="0"/>
                        <a:defRPr>
                          <a:solidFill>
                            <a:schemeClr val="tx1"/>
                          </a:solidFill>
                          <a:latin typeface="맑은 고딕" panose="020B0503020000020004" pitchFamily="50" charset="-127"/>
                          <a:ea typeface="맑은 고딕" panose="020B0503020000020004" pitchFamily="50" charset="-127"/>
                        </a:defRPr>
                      </a:lvl6pPr>
                      <a:lvl7pPr marL="29718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Font typeface="Arial" panose="020B0604020202020204" pitchFamily="34" charset="0"/>
                        <a:defRPr>
                          <a:solidFill>
                            <a:schemeClr val="tx1"/>
                          </a:solidFill>
                          <a:latin typeface="맑은 고딕" panose="020B0503020000020004" pitchFamily="50" charset="-127"/>
                          <a:ea typeface="맑은 고딕" panose="020B0503020000020004" pitchFamily="50" charset="-127"/>
                        </a:defRPr>
                      </a:lvl7pPr>
                      <a:lvl8pPr marL="34290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Font typeface="Arial" panose="020B0604020202020204" pitchFamily="34" charset="0"/>
                        <a:defRPr>
                          <a:solidFill>
                            <a:schemeClr val="tx1"/>
                          </a:solidFill>
                          <a:latin typeface="맑은 고딕" panose="020B0503020000020004" pitchFamily="50" charset="-127"/>
                          <a:ea typeface="맑은 고딕" panose="020B0503020000020004" pitchFamily="50" charset="-127"/>
                        </a:defRPr>
                      </a:lvl8pPr>
                      <a:lvl9pPr marL="38862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Font typeface="Arial" panose="020B0604020202020204" pitchFamily="34" charset="0"/>
                        <a:defRPr>
                          <a:solidFill>
                            <a:schemeClr val="tx1"/>
                          </a:solidFill>
                          <a:latin typeface="맑은 고딕" panose="020B0503020000020004" pitchFamily="50" charset="-127"/>
                          <a:ea typeface="맑은 고딕" panose="020B0503020000020004" pitchFamily="50" charset="-127"/>
                        </a:defRPr>
                      </a:lvl9pPr>
                    </a:lstStyle>
                    <a:p>
                      <a:pPr marL="0" marR="0" lvl="0" indent="0" algn="l" defTabSz="914400" rtl="0" eaLnBrk="1" fontAlgn="base" latinLnBrk="1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altLang="ko-KR" sz="1100" b="1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Georgia" panose="02040502050405020303" pitchFamily="18" charset="0"/>
                          <a:ea typeface="맑은 고딕" panose="020B0503020000020004" pitchFamily="50" charset="-127"/>
                        </a:rPr>
                        <a:t>AWARDS</a:t>
                      </a:r>
                    </a:p>
                    <a:p>
                      <a:pPr marL="0" marR="0" lvl="0" indent="0" algn="l" defTabSz="914400" rtl="0" eaLnBrk="1" fontAlgn="base" latinLnBrk="1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altLang="ko-KR" sz="11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Georgia" panose="02040502050405020303" pitchFamily="18" charset="0"/>
                          <a:ea typeface="맑은 고딕" panose="020B0503020000020004" pitchFamily="50" charset="-127"/>
                        </a:rPr>
                        <a:t>CWSA Best Value 2021 </a:t>
                      </a:r>
                    </a:p>
                    <a:p>
                      <a:pPr marL="0" marR="0" lvl="0" indent="0" algn="l" defTabSz="914400" rtl="0" eaLnBrk="1" fontAlgn="base" latinLnBrk="1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altLang="ko-KR" sz="11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Georgia" panose="02040502050405020303" pitchFamily="18" charset="0"/>
                          <a:ea typeface="맑은 고딕" panose="020B0503020000020004" pitchFamily="50" charset="-127"/>
                        </a:rPr>
                        <a:t>– Gold</a:t>
                      </a:r>
                    </a:p>
                    <a:p>
                      <a:pPr marL="0" marR="0" lvl="0" indent="0" algn="l" defTabSz="914400" rtl="0" eaLnBrk="1" fontAlgn="base" latinLnBrk="1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altLang="ko-KR" sz="1100" b="0" i="0" u="none" strike="noStrike" cap="none" normalizeH="0" baseline="0" dirty="0" err="1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Georgia" panose="02040502050405020303" pitchFamily="18" charset="0"/>
                          <a:ea typeface="맑은 고딕" panose="020B0503020000020004" pitchFamily="50" charset="-127"/>
                        </a:rPr>
                        <a:t>Riverland</a:t>
                      </a:r>
                      <a:r>
                        <a:rPr kumimoji="0" lang="en-US" altLang="ko-KR" sz="11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Georgia" panose="02040502050405020303" pitchFamily="18" charset="0"/>
                          <a:ea typeface="맑은 고딕" panose="020B0503020000020004" pitchFamily="50" charset="-127"/>
                        </a:rPr>
                        <a:t> Wine Show 2021</a:t>
                      </a:r>
                    </a:p>
                    <a:p>
                      <a:pPr marL="0" marR="0" lvl="0" indent="0" algn="l" defTabSz="914400" rtl="0" eaLnBrk="1" fontAlgn="base" latinLnBrk="1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altLang="ko-KR" sz="11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Georgia" panose="02040502050405020303" pitchFamily="18" charset="0"/>
                          <a:ea typeface="맑은 고딕" panose="020B0503020000020004" pitchFamily="50" charset="-127"/>
                        </a:rPr>
                        <a:t>- Bronze</a:t>
                      </a:r>
                    </a:p>
                    <a:p>
                      <a:pPr marL="0" marR="0" lvl="0" indent="0" algn="l" defTabSz="914400" rtl="0" eaLnBrk="1" fontAlgn="base" latinLnBrk="1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endParaRPr kumimoji="0" lang="en-US" altLang="ko-KR" sz="1100" b="1" i="0" u="none" strike="noStrike" cap="none" normalizeH="0" baseline="0" dirty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Georgia" panose="02040502050405020303" pitchFamily="18" charset="0"/>
                        <a:ea typeface="맑은 고딕" panose="020B0503020000020004" pitchFamily="50" charset="-127"/>
                        <a:cs typeface="Arial" panose="020B0604020202020204" pitchFamily="34" charset="0"/>
                      </a:endParaRPr>
                    </a:p>
                  </a:txBody>
                  <a:tcPr marL="78191" marR="78191" marT="41469" marB="41469" horzOverflow="overflow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>
                      <a:lvl1pPr latinLnBrk="1">
                        <a:spcBef>
                          <a:spcPct val="20000"/>
                        </a:spcBef>
                        <a:buFont typeface="Arial" panose="020B0604020202020204" pitchFamily="34" charset="0"/>
                        <a:defRPr sz="2800">
                          <a:solidFill>
                            <a:schemeClr val="tx1"/>
                          </a:solidFill>
                          <a:latin typeface="맑은 고딕" panose="020B0503020000020004" pitchFamily="50" charset="-127"/>
                          <a:ea typeface="맑은 고딕" panose="020B0503020000020004" pitchFamily="50" charset="-127"/>
                        </a:defRPr>
                      </a:lvl1pPr>
                      <a:lvl2pPr marL="742950" indent="-285750" latinLnBrk="1">
                        <a:spcBef>
                          <a:spcPct val="20000"/>
                        </a:spcBef>
                        <a:buFont typeface="Arial" panose="020B0604020202020204" pitchFamily="34" charset="0"/>
                        <a:defRPr sz="2400">
                          <a:solidFill>
                            <a:schemeClr val="tx1"/>
                          </a:solidFill>
                          <a:latin typeface="맑은 고딕" panose="020B0503020000020004" pitchFamily="50" charset="-127"/>
                          <a:ea typeface="맑은 고딕" panose="020B0503020000020004" pitchFamily="50" charset="-127"/>
                        </a:defRPr>
                      </a:lvl2pPr>
                      <a:lvl3pPr marL="1143000" indent="-228600" latinLnBrk="1">
                        <a:spcBef>
                          <a:spcPct val="20000"/>
                        </a:spcBef>
                        <a:buFont typeface="Arial" panose="020B0604020202020204" pitchFamily="34" charset="0"/>
                        <a:defRPr sz="2000">
                          <a:solidFill>
                            <a:schemeClr val="tx1"/>
                          </a:solidFill>
                          <a:latin typeface="맑은 고딕" panose="020B0503020000020004" pitchFamily="50" charset="-127"/>
                          <a:ea typeface="맑은 고딕" panose="020B0503020000020004" pitchFamily="50" charset="-127"/>
                        </a:defRPr>
                      </a:lvl3pPr>
                      <a:lvl4pPr marL="1600200" indent="-228600" latinLnBrk="1">
                        <a:spcBef>
                          <a:spcPct val="20000"/>
                        </a:spcBef>
                        <a:buFont typeface="Arial" panose="020B0604020202020204" pitchFamily="34" charset="0"/>
                        <a:defRPr>
                          <a:solidFill>
                            <a:schemeClr val="tx1"/>
                          </a:solidFill>
                          <a:latin typeface="맑은 고딕" panose="020B0503020000020004" pitchFamily="50" charset="-127"/>
                          <a:ea typeface="맑은 고딕" panose="020B0503020000020004" pitchFamily="50" charset="-127"/>
                        </a:defRPr>
                      </a:lvl4pPr>
                      <a:lvl5pPr marL="2057400" indent="-228600" latinLnBrk="1">
                        <a:spcBef>
                          <a:spcPct val="20000"/>
                        </a:spcBef>
                        <a:buFont typeface="Arial" panose="020B0604020202020204" pitchFamily="34" charset="0"/>
                        <a:defRPr>
                          <a:solidFill>
                            <a:schemeClr val="tx1"/>
                          </a:solidFill>
                          <a:latin typeface="맑은 고딕" panose="020B0503020000020004" pitchFamily="50" charset="-127"/>
                          <a:ea typeface="맑은 고딕" panose="020B0503020000020004" pitchFamily="50" charset="-127"/>
                        </a:defRPr>
                      </a:lvl5pPr>
                      <a:lvl6pPr marL="25146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Font typeface="Arial" panose="020B0604020202020204" pitchFamily="34" charset="0"/>
                        <a:defRPr>
                          <a:solidFill>
                            <a:schemeClr val="tx1"/>
                          </a:solidFill>
                          <a:latin typeface="맑은 고딕" panose="020B0503020000020004" pitchFamily="50" charset="-127"/>
                          <a:ea typeface="맑은 고딕" panose="020B0503020000020004" pitchFamily="50" charset="-127"/>
                        </a:defRPr>
                      </a:lvl6pPr>
                      <a:lvl7pPr marL="29718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Font typeface="Arial" panose="020B0604020202020204" pitchFamily="34" charset="0"/>
                        <a:defRPr>
                          <a:solidFill>
                            <a:schemeClr val="tx1"/>
                          </a:solidFill>
                          <a:latin typeface="맑은 고딕" panose="020B0503020000020004" pitchFamily="50" charset="-127"/>
                          <a:ea typeface="맑은 고딕" panose="020B0503020000020004" pitchFamily="50" charset="-127"/>
                        </a:defRPr>
                      </a:lvl7pPr>
                      <a:lvl8pPr marL="34290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Font typeface="Arial" panose="020B0604020202020204" pitchFamily="34" charset="0"/>
                        <a:defRPr>
                          <a:solidFill>
                            <a:schemeClr val="tx1"/>
                          </a:solidFill>
                          <a:latin typeface="맑은 고딕" panose="020B0503020000020004" pitchFamily="50" charset="-127"/>
                          <a:ea typeface="맑은 고딕" panose="020B0503020000020004" pitchFamily="50" charset="-127"/>
                        </a:defRPr>
                      </a:lvl8pPr>
                      <a:lvl9pPr marL="38862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Font typeface="Arial" panose="020B0604020202020204" pitchFamily="34" charset="0"/>
                        <a:defRPr>
                          <a:solidFill>
                            <a:schemeClr val="tx1"/>
                          </a:solidFill>
                          <a:latin typeface="맑은 고딕" panose="020B0503020000020004" pitchFamily="50" charset="-127"/>
                          <a:ea typeface="맑은 고딕" panose="020B0503020000020004" pitchFamily="50" charset="-127"/>
                        </a:defRPr>
                      </a:lvl9pPr>
                    </a:lstStyle>
                    <a:p>
                      <a:pPr marL="0" marR="0" lvl="0" indent="0" algn="l" defTabSz="914400" rtl="0" eaLnBrk="1" fontAlgn="base" latinLnBrk="1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endParaRPr kumimoji="0" lang="ko-KR" altLang="en-US" sz="1100" b="0" i="0" u="none" strike="noStrike" cap="none" normalizeH="0" baseline="0" dirty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merican Typewriter"/>
                        <a:ea typeface="American Typewriter"/>
                        <a:cs typeface="American Typewriter"/>
                      </a:endParaRPr>
                    </a:p>
                  </a:txBody>
                  <a:tcPr marL="78191" marR="78191" marT="41469" marB="41469" horzOverflow="overflow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0004"/>
                  </a:ext>
                </a:extLst>
              </a:tr>
              <a:tr h="430175">
                <a:tc>
                  <a:txBody>
                    <a:bodyPr/>
                    <a:lstStyle>
                      <a:lvl1pPr latinLnBrk="1">
                        <a:spcBef>
                          <a:spcPct val="20000"/>
                        </a:spcBef>
                        <a:buFont typeface="Arial" panose="020B0604020202020204" pitchFamily="34" charset="0"/>
                        <a:defRPr sz="2800">
                          <a:solidFill>
                            <a:schemeClr val="tx1"/>
                          </a:solidFill>
                          <a:latin typeface="맑은 고딕" panose="020B0503020000020004" pitchFamily="50" charset="-127"/>
                          <a:ea typeface="맑은 고딕" panose="020B0503020000020004" pitchFamily="50" charset="-127"/>
                        </a:defRPr>
                      </a:lvl1pPr>
                      <a:lvl2pPr marL="742950" indent="-285750" latinLnBrk="1">
                        <a:spcBef>
                          <a:spcPct val="20000"/>
                        </a:spcBef>
                        <a:buFont typeface="Arial" panose="020B0604020202020204" pitchFamily="34" charset="0"/>
                        <a:defRPr sz="2400">
                          <a:solidFill>
                            <a:schemeClr val="tx1"/>
                          </a:solidFill>
                          <a:latin typeface="맑은 고딕" panose="020B0503020000020004" pitchFamily="50" charset="-127"/>
                          <a:ea typeface="맑은 고딕" panose="020B0503020000020004" pitchFamily="50" charset="-127"/>
                        </a:defRPr>
                      </a:lvl2pPr>
                      <a:lvl3pPr marL="1143000" indent="-228600" latinLnBrk="1">
                        <a:spcBef>
                          <a:spcPct val="20000"/>
                        </a:spcBef>
                        <a:buFont typeface="Arial" panose="020B0604020202020204" pitchFamily="34" charset="0"/>
                        <a:defRPr sz="2000">
                          <a:solidFill>
                            <a:schemeClr val="tx1"/>
                          </a:solidFill>
                          <a:latin typeface="맑은 고딕" panose="020B0503020000020004" pitchFamily="50" charset="-127"/>
                          <a:ea typeface="맑은 고딕" panose="020B0503020000020004" pitchFamily="50" charset="-127"/>
                        </a:defRPr>
                      </a:lvl3pPr>
                      <a:lvl4pPr marL="1600200" indent="-228600" latinLnBrk="1">
                        <a:spcBef>
                          <a:spcPct val="20000"/>
                        </a:spcBef>
                        <a:buFont typeface="Arial" panose="020B0604020202020204" pitchFamily="34" charset="0"/>
                        <a:defRPr>
                          <a:solidFill>
                            <a:schemeClr val="tx1"/>
                          </a:solidFill>
                          <a:latin typeface="맑은 고딕" panose="020B0503020000020004" pitchFamily="50" charset="-127"/>
                          <a:ea typeface="맑은 고딕" panose="020B0503020000020004" pitchFamily="50" charset="-127"/>
                        </a:defRPr>
                      </a:lvl4pPr>
                      <a:lvl5pPr marL="2057400" indent="-228600" latinLnBrk="1">
                        <a:spcBef>
                          <a:spcPct val="20000"/>
                        </a:spcBef>
                        <a:buFont typeface="Arial" panose="020B0604020202020204" pitchFamily="34" charset="0"/>
                        <a:defRPr>
                          <a:solidFill>
                            <a:schemeClr val="tx1"/>
                          </a:solidFill>
                          <a:latin typeface="맑은 고딕" panose="020B0503020000020004" pitchFamily="50" charset="-127"/>
                          <a:ea typeface="맑은 고딕" panose="020B0503020000020004" pitchFamily="50" charset="-127"/>
                        </a:defRPr>
                      </a:lvl5pPr>
                      <a:lvl6pPr marL="25146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Font typeface="Arial" panose="020B0604020202020204" pitchFamily="34" charset="0"/>
                        <a:defRPr>
                          <a:solidFill>
                            <a:schemeClr val="tx1"/>
                          </a:solidFill>
                          <a:latin typeface="맑은 고딕" panose="020B0503020000020004" pitchFamily="50" charset="-127"/>
                          <a:ea typeface="맑은 고딕" panose="020B0503020000020004" pitchFamily="50" charset="-127"/>
                        </a:defRPr>
                      </a:lvl6pPr>
                      <a:lvl7pPr marL="29718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Font typeface="Arial" panose="020B0604020202020204" pitchFamily="34" charset="0"/>
                        <a:defRPr>
                          <a:solidFill>
                            <a:schemeClr val="tx1"/>
                          </a:solidFill>
                          <a:latin typeface="맑은 고딕" panose="020B0503020000020004" pitchFamily="50" charset="-127"/>
                          <a:ea typeface="맑은 고딕" panose="020B0503020000020004" pitchFamily="50" charset="-127"/>
                        </a:defRPr>
                      </a:lvl7pPr>
                      <a:lvl8pPr marL="34290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Font typeface="Arial" panose="020B0604020202020204" pitchFamily="34" charset="0"/>
                        <a:defRPr>
                          <a:solidFill>
                            <a:schemeClr val="tx1"/>
                          </a:solidFill>
                          <a:latin typeface="맑은 고딕" panose="020B0503020000020004" pitchFamily="50" charset="-127"/>
                          <a:ea typeface="맑은 고딕" panose="020B0503020000020004" pitchFamily="50" charset="-127"/>
                        </a:defRPr>
                      </a:lvl8pPr>
                      <a:lvl9pPr marL="38862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Font typeface="Arial" panose="020B0604020202020204" pitchFamily="34" charset="0"/>
                        <a:defRPr>
                          <a:solidFill>
                            <a:schemeClr val="tx1"/>
                          </a:solidFill>
                          <a:latin typeface="맑은 고딕" panose="020B0503020000020004" pitchFamily="50" charset="-127"/>
                          <a:ea typeface="맑은 고딕" panose="020B0503020000020004" pitchFamily="50" charset="-127"/>
                        </a:defRPr>
                      </a:lvl9pPr>
                    </a:lstStyle>
                    <a:p>
                      <a:pPr marL="0" marR="0" lvl="0" indent="0" algn="l" defTabSz="914400" rtl="0" eaLnBrk="1" fontAlgn="base" latinLnBrk="1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endParaRPr kumimoji="0" lang="ko-KR" altLang="en-US" sz="1100" b="1" i="0" u="none" strike="noStrike" cap="none" normalizeH="0" baseline="0" dirty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Georgia" panose="02040502050405020303" pitchFamily="18" charset="0"/>
                        <a:ea typeface="맑은 고딕" panose="020B0503020000020004" pitchFamily="50" charset="-127"/>
                      </a:endParaRPr>
                    </a:p>
                  </a:txBody>
                  <a:tcPr marL="78191" marR="78191" marT="41469" marB="41469" horzOverflow="overflow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>
                      <a:lvl1pPr latinLnBrk="1">
                        <a:spcBef>
                          <a:spcPct val="20000"/>
                        </a:spcBef>
                        <a:buFont typeface="Arial" panose="020B0604020202020204" pitchFamily="34" charset="0"/>
                        <a:defRPr sz="2800">
                          <a:solidFill>
                            <a:schemeClr val="tx1"/>
                          </a:solidFill>
                          <a:latin typeface="맑은 고딕" panose="020B0503020000020004" pitchFamily="50" charset="-127"/>
                          <a:ea typeface="맑은 고딕" panose="020B0503020000020004" pitchFamily="50" charset="-127"/>
                        </a:defRPr>
                      </a:lvl1pPr>
                      <a:lvl2pPr marL="742950" indent="-285750" latinLnBrk="1">
                        <a:spcBef>
                          <a:spcPct val="20000"/>
                        </a:spcBef>
                        <a:buFont typeface="Arial" panose="020B0604020202020204" pitchFamily="34" charset="0"/>
                        <a:defRPr sz="2400">
                          <a:solidFill>
                            <a:schemeClr val="tx1"/>
                          </a:solidFill>
                          <a:latin typeface="맑은 고딕" panose="020B0503020000020004" pitchFamily="50" charset="-127"/>
                          <a:ea typeface="맑은 고딕" panose="020B0503020000020004" pitchFamily="50" charset="-127"/>
                        </a:defRPr>
                      </a:lvl2pPr>
                      <a:lvl3pPr marL="1143000" indent="-228600" latinLnBrk="1">
                        <a:spcBef>
                          <a:spcPct val="20000"/>
                        </a:spcBef>
                        <a:buFont typeface="Arial" panose="020B0604020202020204" pitchFamily="34" charset="0"/>
                        <a:defRPr sz="2000">
                          <a:solidFill>
                            <a:schemeClr val="tx1"/>
                          </a:solidFill>
                          <a:latin typeface="맑은 고딕" panose="020B0503020000020004" pitchFamily="50" charset="-127"/>
                          <a:ea typeface="맑은 고딕" panose="020B0503020000020004" pitchFamily="50" charset="-127"/>
                        </a:defRPr>
                      </a:lvl3pPr>
                      <a:lvl4pPr marL="1600200" indent="-228600" latinLnBrk="1">
                        <a:spcBef>
                          <a:spcPct val="20000"/>
                        </a:spcBef>
                        <a:buFont typeface="Arial" panose="020B0604020202020204" pitchFamily="34" charset="0"/>
                        <a:defRPr>
                          <a:solidFill>
                            <a:schemeClr val="tx1"/>
                          </a:solidFill>
                          <a:latin typeface="맑은 고딕" panose="020B0503020000020004" pitchFamily="50" charset="-127"/>
                          <a:ea typeface="맑은 고딕" panose="020B0503020000020004" pitchFamily="50" charset="-127"/>
                        </a:defRPr>
                      </a:lvl4pPr>
                      <a:lvl5pPr marL="2057400" indent="-228600" latinLnBrk="1">
                        <a:spcBef>
                          <a:spcPct val="20000"/>
                        </a:spcBef>
                        <a:buFont typeface="Arial" panose="020B0604020202020204" pitchFamily="34" charset="0"/>
                        <a:defRPr>
                          <a:solidFill>
                            <a:schemeClr val="tx1"/>
                          </a:solidFill>
                          <a:latin typeface="맑은 고딕" panose="020B0503020000020004" pitchFamily="50" charset="-127"/>
                          <a:ea typeface="맑은 고딕" panose="020B0503020000020004" pitchFamily="50" charset="-127"/>
                        </a:defRPr>
                      </a:lvl5pPr>
                      <a:lvl6pPr marL="25146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Font typeface="Arial" panose="020B0604020202020204" pitchFamily="34" charset="0"/>
                        <a:defRPr>
                          <a:solidFill>
                            <a:schemeClr val="tx1"/>
                          </a:solidFill>
                          <a:latin typeface="맑은 고딕" panose="020B0503020000020004" pitchFamily="50" charset="-127"/>
                          <a:ea typeface="맑은 고딕" panose="020B0503020000020004" pitchFamily="50" charset="-127"/>
                        </a:defRPr>
                      </a:lvl6pPr>
                      <a:lvl7pPr marL="29718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Font typeface="Arial" panose="020B0604020202020204" pitchFamily="34" charset="0"/>
                        <a:defRPr>
                          <a:solidFill>
                            <a:schemeClr val="tx1"/>
                          </a:solidFill>
                          <a:latin typeface="맑은 고딕" panose="020B0503020000020004" pitchFamily="50" charset="-127"/>
                          <a:ea typeface="맑은 고딕" panose="020B0503020000020004" pitchFamily="50" charset="-127"/>
                        </a:defRPr>
                      </a:lvl7pPr>
                      <a:lvl8pPr marL="34290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Font typeface="Arial" panose="020B0604020202020204" pitchFamily="34" charset="0"/>
                        <a:defRPr>
                          <a:solidFill>
                            <a:schemeClr val="tx1"/>
                          </a:solidFill>
                          <a:latin typeface="맑은 고딕" panose="020B0503020000020004" pitchFamily="50" charset="-127"/>
                          <a:ea typeface="맑은 고딕" panose="020B0503020000020004" pitchFamily="50" charset="-127"/>
                        </a:defRPr>
                      </a:lvl8pPr>
                      <a:lvl9pPr marL="38862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Font typeface="Arial" panose="020B0604020202020204" pitchFamily="34" charset="0"/>
                        <a:defRPr>
                          <a:solidFill>
                            <a:schemeClr val="tx1"/>
                          </a:solidFill>
                          <a:latin typeface="맑은 고딕" panose="020B0503020000020004" pitchFamily="50" charset="-127"/>
                          <a:ea typeface="맑은 고딕" panose="020B0503020000020004" pitchFamily="50" charset="-127"/>
                        </a:defRPr>
                      </a:lvl9pPr>
                    </a:lstStyle>
                    <a:p>
                      <a:pPr marL="0" marR="0" lvl="0" indent="0" algn="l" defTabSz="914400" rtl="0" eaLnBrk="1" fontAlgn="base" latinLnBrk="1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endParaRPr kumimoji="0" lang="ko-KR" altLang="en-US" sz="1100" b="1" i="0" u="none" strike="noStrike" cap="none" normalizeH="0" baseline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merican Typewriter"/>
                        <a:ea typeface="American Typewriter"/>
                        <a:cs typeface="American Typewriter"/>
                      </a:endParaRPr>
                    </a:p>
                  </a:txBody>
                  <a:tcPr marL="78191" marR="78191" marT="41469" marB="41469" horzOverflow="overflow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0005"/>
                  </a:ext>
                </a:extLst>
              </a:tr>
              <a:tr h="430175">
                <a:tc>
                  <a:txBody>
                    <a:bodyPr/>
                    <a:lstStyle>
                      <a:lvl1pPr latinLnBrk="1">
                        <a:spcBef>
                          <a:spcPct val="20000"/>
                        </a:spcBef>
                        <a:buFont typeface="Arial" panose="020B0604020202020204" pitchFamily="34" charset="0"/>
                        <a:defRPr sz="2800">
                          <a:solidFill>
                            <a:schemeClr val="tx1"/>
                          </a:solidFill>
                          <a:latin typeface="맑은 고딕" panose="020B0503020000020004" pitchFamily="50" charset="-127"/>
                          <a:ea typeface="맑은 고딕" panose="020B0503020000020004" pitchFamily="50" charset="-127"/>
                        </a:defRPr>
                      </a:lvl1pPr>
                      <a:lvl2pPr marL="742950" indent="-285750" latinLnBrk="1">
                        <a:spcBef>
                          <a:spcPct val="20000"/>
                        </a:spcBef>
                        <a:buFont typeface="Arial" panose="020B0604020202020204" pitchFamily="34" charset="0"/>
                        <a:defRPr sz="2400">
                          <a:solidFill>
                            <a:schemeClr val="tx1"/>
                          </a:solidFill>
                          <a:latin typeface="맑은 고딕" panose="020B0503020000020004" pitchFamily="50" charset="-127"/>
                          <a:ea typeface="맑은 고딕" panose="020B0503020000020004" pitchFamily="50" charset="-127"/>
                        </a:defRPr>
                      </a:lvl2pPr>
                      <a:lvl3pPr marL="1143000" indent="-228600" latinLnBrk="1">
                        <a:spcBef>
                          <a:spcPct val="20000"/>
                        </a:spcBef>
                        <a:buFont typeface="Arial" panose="020B0604020202020204" pitchFamily="34" charset="0"/>
                        <a:defRPr sz="2000">
                          <a:solidFill>
                            <a:schemeClr val="tx1"/>
                          </a:solidFill>
                          <a:latin typeface="맑은 고딕" panose="020B0503020000020004" pitchFamily="50" charset="-127"/>
                          <a:ea typeface="맑은 고딕" panose="020B0503020000020004" pitchFamily="50" charset="-127"/>
                        </a:defRPr>
                      </a:lvl3pPr>
                      <a:lvl4pPr marL="1600200" indent="-228600" latinLnBrk="1">
                        <a:spcBef>
                          <a:spcPct val="20000"/>
                        </a:spcBef>
                        <a:buFont typeface="Arial" panose="020B0604020202020204" pitchFamily="34" charset="0"/>
                        <a:defRPr>
                          <a:solidFill>
                            <a:schemeClr val="tx1"/>
                          </a:solidFill>
                          <a:latin typeface="맑은 고딕" panose="020B0503020000020004" pitchFamily="50" charset="-127"/>
                          <a:ea typeface="맑은 고딕" panose="020B0503020000020004" pitchFamily="50" charset="-127"/>
                        </a:defRPr>
                      </a:lvl4pPr>
                      <a:lvl5pPr marL="2057400" indent="-228600" latinLnBrk="1">
                        <a:spcBef>
                          <a:spcPct val="20000"/>
                        </a:spcBef>
                        <a:buFont typeface="Arial" panose="020B0604020202020204" pitchFamily="34" charset="0"/>
                        <a:defRPr>
                          <a:solidFill>
                            <a:schemeClr val="tx1"/>
                          </a:solidFill>
                          <a:latin typeface="맑은 고딕" panose="020B0503020000020004" pitchFamily="50" charset="-127"/>
                          <a:ea typeface="맑은 고딕" panose="020B0503020000020004" pitchFamily="50" charset="-127"/>
                        </a:defRPr>
                      </a:lvl5pPr>
                      <a:lvl6pPr marL="25146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Font typeface="Arial" panose="020B0604020202020204" pitchFamily="34" charset="0"/>
                        <a:defRPr>
                          <a:solidFill>
                            <a:schemeClr val="tx1"/>
                          </a:solidFill>
                          <a:latin typeface="맑은 고딕" panose="020B0503020000020004" pitchFamily="50" charset="-127"/>
                          <a:ea typeface="맑은 고딕" panose="020B0503020000020004" pitchFamily="50" charset="-127"/>
                        </a:defRPr>
                      </a:lvl6pPr>
                      <a:lvl7pPr marL="29718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Font typeface="Arial" panose="020B0604020202020204" pitchFamily="34" charset="0"/>
                        <a:defRPr>
                          <a:solidFill>
                            <a:schemeClr val="tx1"/>
                          </a:solidFill>
                          <a:latin typeface="맑은 고딕" panose="020B0503020000020004" pitchFamily="50" charset="-127"/>
                          <a:ea typeface="맑은 고딕" panose="020B0503020000020004" pitchFamily="50" charset="-127"/>
                        </a:defRPr>
                      </a:lvl7pPr>
                      <a:lvl8pPr marL="34290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Font typeface="Arial" panose="020B0604020202020204" pitchFamily="34" charset="0"/>
                        <a:defRPr>
                          <a:solidFill>
                            <a:schemeClr val="tx1"/>
                          </a:solidFill>
                          <a:latin typeface="맑은 고딕" panose="020B0503020000020004" pitchFamily="50" charset="-127"/>
                          <a:ea typeface="맑은 고딕" panose="020B0503020000020004" pitchFamily="50" charset="-127"/>
                        </a:defRPr>
                      </a:lvl8pPr>
                      <a:lvl9pPr marL="38862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Font typeface="Arial" panose="020B0604020202020204" pitchFamily="34" charset="0"/>
                        <a:defRPr>
                          <a:solidFill>
                            <a:schemeClr val="tx1"/>
                          </a:solidFill>
                          <a:latin typeface="맑은 고딕" panose="020B0503020000020004" pitchFamily="50" charset="-127"/>
                          <a:ea typeface="맑은 고딕" panose="020B0503020000020004" pitchFamily="50" charset="-127"/>
                        </a:defRPr>
                      </a:lvl9pPr>
                    </a:lstStyle>
                    <a:p>
                      <a:pPr marL="0" marR="0" lvl="0" indent="0" algn="l" defTabSz="914400" rtl="0" eaLnBrk="1" fontAlgn="base" latinLnBrk="1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endParaRPr kumimoji="0" lang="ko-KR" altLang="en-US" sz="1100" b="1" i="0" u="none" strike="noStrike" cap="none" normalizeH="0" baseline="0" dirty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Georgia" panose="02040502050405020303" pitchFamily="18" charset="0"/>
                        <a:ea typeface="맑은 고딕" panose="020B0503020000020004" pitchFamily="50" charset="-127"/>
                      </a:endParaRPr>
                    </a:p>
                  </a:txBody>
                  <a:tcPr marL="78191" marR="78191" marT="41469" marB="41469" horzOverflow="overflow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>
                      <a:lvl1pPr latinLnBrk="1">
                        <a:spcBef>
                          <a:spcPct val="20000"/>
                        </a:spcBef>
                        <a:buFont typeface="Arial" panose="020B0604020202020204" pitchFamily="34" charset="0"/>
                        <a:defRPr sz="2800">
                          <a:solidFill>
                            <a:schemeClr val="tx1"/>
                          </a:solidFill>
                          <a:latin typeface="맑은 고딕" panose="020B0503020000020004" pitchFamily="50" charset="-127"/>
                          <a:ea typeface="맑은 고딕" panose="020B0503020000020004" pitchFamily="50" charset="-127"/>
                        </a:defRPr>
                      </a:lvl1pPr>
                      <a:lvl2pPr marL="742950" indent="-285750" latinLnBrk="1">
                        <a:spcBef>
                          <a:spcPct val="20000"/>
                        </a:spcBef>
                        <a:buFont typeface="Arial" panose="020B0604020202020204" pitchFamily="34" charset="0"/>
                        <a:defRPr sz="2400">
                          <a:solidFill>
                            <a:schemeClr val="tx1"/>
                          </a:solidFill>
                          <a:latin typeface="맑은 고딕" panose="020B0503020000020004" pitchFamily="50" charset="-127"/>
                          <a:ea typeface="맑은 고딕" panose="020B0503020000020004" pitchFamily="50" charset="-127"/>
                        </a:defRPr>
                      </a:lvl2pPr>
                      <a:lvl3pPr marL="1143000" indent="-228600" latinLnBrk="1">
                        <a:spcBef>
                          <a:spcPct val="20000"/>
                        </a:spcBef>
                        <a:buFont typeface="Arial" panose="020B0604020202020204" pitchFamily="34" charset="0"/>
                        <a:defRPr sz="2000">
                          <a:solidFill>
                            <a:schemeClr val="tx1"/>
                          </a:solidFill>
                          <a:latin typeface="맑은 고딕" panose="020B0503020000020004" pitchFamily="50" charset="-127"/>
                          <a:ea typeface="맑은 고딕" panose="020B0503020000020004" pitchFamily="50" charset="-127"/>
                        </a:defRPr>
                      </a:lvl3pPr>
                      <a:lvl4pPr marL="1600200" indent="-228600" latinLnBrk="1">
                        <a:spcBef>
                          <a:spcPct val="20000"/>
                        </a:spcBef>
                        <a:buFont typeface="Arial" panose="020B0604020202020204" pitchFamily="34" charset="0"/>
                        <a:defRPr>
                          <a:solidFill>
                            <a:schemeClr val="tx1"/>
                          </a:solidFill>
                          <a:latin typeface="맑은 고딕" panose="020B0503020000020004" pitchFamily="50" charset="-127"/>
                          <a:ea typeface="맑은 고딕" panose="020B0503020000020004" pitchFamily="50" charset="-127"/>
                        </a:defRPr>
                      </a:lvl4pPr>
                      <a:lvl5pPr marL="2057400" indent="-228600" latinLnBrk="1">
                        <a:spcBef>
                          <a:spcPct val="20000"/>
                        </a:spcBef>
                        <a:buFont typeface="Arial" panose="020B0604020202020204" pitchFamily="34" charset="0"/>
                        <a:defRPr>
                          <a:solidFill>
                            <a:schemeClr val="tx1"/>
                          </a:solidFill>
                          <a:latin typeface="맑은 고딕" panose="020B0503020000020004" pitchFamily="50" charset="-127"/>
                          <a:ea typeface="맑은 고딕" panose="020B0503020000020004" pitchFamily="50" charset="-127"/>
                        </a:defRPr>
                      </a:lvl5pPr>
                      <a:lvl6pPr marL="25146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Font typeface="Arial" panose="020B0604020202020204" pitchFamily="34" charset="0"/>
                        <a:defRPr>
                          <a:solidFill>
                            <a:schemeClr val="tx1"/>
                          </a:solidFill>
                          <a:latin typeface="맑은 고딕" panose="020B0503020000020004" pitchFamily="50" charset="-127"/>
                          <a:ea typeface="맑은 고딕" panose="020B0503020000020004" pitchFamily="50" charset="-127"/>
                        </a:defRPr>
                      </a:lvl6pPr>
                      <a:lvl7pPr marL="29718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Font typeface="Arial" panose="020B0604020202020204" pitchFamily="34" charset="0"/>
                        <a:defRPr>
                          <a:solidFill>
                            <a:schemeClr val="tx1"/>
                          </a:solidFill>
                          <a:latin typeface="맑은 고딕" panose="020B0503020000020004" pitchFamily="50" charset="-127"/>
                          <a:ea typeface="맑은 고딕" panose="020B0503020000020004" pitchFamily="50" charset="-127"/>
                        </a:defRPr>
                      </a:lvl7pPr>
                      <a:lvl8pPr marL="34290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Font typeface="Arial" panose="020B0604020202020204" pitchFamily="34" charset="0"/>
                        <a:defRPr>
                          <a:solidFill>
                            <a:schemeClr val="tx1"/>
                          </a:solidFill>
                          <a:latin typeface="맑은 고딕" panose="020B0503020000020004" pitchFamily="50" charset="-127"/>
                          <a:ea typeface="맑은 고딕" panose="020B0503020000020004" pitchFamily="50" charset="-127"/>
                        </a:defRPr>
                      </a:lvl8pPr>
                      <a:lvl9pPr marL="38862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Font typeface="Arial" panose="020B0604020202020204" pitchFamily="34" charset="0"/>
                        <a:defRPr>
                          <a:solidFill>
                            <a:schemeClr val="tx1"/>
                          </a:solidFill>
                          <a:latin typeface="맑은 고딕" panose="020B0503020000020004" pitchFamily="50" charset="-127"/>
                          <a:ea typeface="맑은 고딕" panose="020B0503020000020004" pitchFamily="50" charset="-127"/>
                        </a:defRPr>
                      </a:lvl9pPr>
                    </a:lstStyle>
                    <a:p>
                      <a:pPr marL="0" marR="0" lvl="0" indent="0" algn="l" defTabSz="914400" rtl="0" eaLnBrk="1" fontAlgn="base" latinLnBrk="1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endParaRPr kumimoji="0" lang="ko-KR" altLang="en-US" sz="1100" b="0" i="0" u="none" strike="noStrike" cap="none" normalizeH="0" baseline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맑은 고딕" panose="020B0503020000020004" pitchFamily="50" charset="-127"/>
                        <a:ea typeface="맑은 고딕" panose="020B0503020000020004" pitchFamily="50" charset="-127"/>
                      </a:endParaRPr>
                    </a:p>
                  </a:txBody>
                  <a:tcPr marL="78191" marR="78191" marT="41469" marB="41469" horzOverflow="overflow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0006"/>
                  </a:ext>
                </a:extLst>
              </a:tr>
              <a:tr h="430175">
                <a:tc>
                  <a:txBody>
                    <a:bodyPr/>
                    <a:lstStyle>
                      <a:lvl1pPr latinLnBrk="1">
                        <a:spcBef>
                          <a:spcPct val="20000"/>
                        </a:spcBef>
                        <a:buFont typeface="Arial" panose="020B0604020202020204" pitchFamily="34" charset="0"/>
                        <a:defRPr sz="2800">
                          <a:solidFill>
                            <a:schemeClr val="tx1"/>
                          </a:solidFill>
                          <a:latin typeface="맑은 고딕" panose="020B0503020000020004" pitchFamily="50" charset="-127"/>
                          <a:ea typeface="맑은 고딕" panose="020B0503020000020004" pitchFamily="50" charset="-127"/>
                        </a:defRPr>
                      </a:lvl1pPr>
                      <a:lvl2pPr marL="742950" indent="-285750" latinLnBrk="1">
                        <a:spcBef>
                          <a:spcPct val="20000"/>
                        </a:spcBef>
                        <a:buFont typeface="Arial" panose="020B0604020202020204" pitchFamily="34" charset="0"/>
                        <a:defRPr sz="2400">
                          <a:solidFill>
                            <a:schemeClr val="tx1"/>
                          </a:solidFill>
                          <a:latin typeface="맑은 고딕" panose="020B0503020000020004" pitchFamily="50" charset="-127"/>
                          <a:ea typeface="맑은 고딕" panose="020B0503020000020004" pitchFamily="50" charset="-127"/>
                        </a:defRPr>
                      </a:lvl2pPr>
                      <a:lvl3pPr marL="1143000" indent="-228600" latinLnBrk="1">
                        <a:spcBef>
                          <a:spcPct val="20000"/>
                        </a:spcBef>
                        <a:buFont typeface="Arial" panose="020B0604020202020204" pitchFamily="34" charset="0"/>
                        <a:defRPr sz="2000">
                          <a:solidFill>
                            <a:schemeClr val="tx1"/>
                          </a:solidFill>
                          <a:latin typeface="맑은 고딕" panose="020B0503020000020004" pitchFamily="50" charset="-127"/>
                          <a:ea typeface="맑은 고딕" panose="020B0503020000020004" pitchFamily="50" charset="-127"/>
                        </a:defRPr>
                      </a:lvl3pPr>
                      <a:lvl4pPr marL="1600200" indent="-228600" latinLnBrk="1">
                        <a:spcBef>
                          <a:spcPct val="20000"/>
                        </a:spcBef>
                        <a:buFont typeface="Arial" panose="020B0604020202020204" pitchFamily="34" charset="0"/>
                        <a:defRPr>
                          <a:solidFill>
                            <a:schemeClr val="tx1"/>
                          </a:solidFill>
                          <a:latin typeface="맑은 고딕" panose="020B0503020000020004" pitchFamily="50" charset="-127"/>
                          <a:ea typeface="맑은 고딕" panose="020B0503020000020004" pitchFamily="50" charset="-127"/>
                        </a:defRPr>
                      </a:lvl4pPr>
                      <a:lvl5pPr marL="2057400" indent="-228600" latinLnBrk="1">
                        <a:spcBef>
                          <a:spcPct val="20000"/>
                        </a:spcBef>
                        <a:buFont typeface="Arial" panose="020B0604020202020204" pitchFamily="34" charset="0"/>
                        <a:defRPr>
                          <a:solidFill>
                            <a:schemeClr val="tx1"/>
                          </a:solidFill>
                          <a:latin typeface="맑은 고딕" panose="020B0503020000020004" pitchFamily="50" charset="-127"/>
                          <a:ea typeface="맑은 고딕" panose="020B0503020000020004" pitchFamily="50" charset="-127"/>
                        </a:defRPr>
                      </a:lvl5pPr>
                      <a:lvl6pPr marL="25146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Font typeface="Arial" panose="020B0604020202020204" pitchFamily="34" charset="0"/>
                        <a:defRPr>
                          <a:solidFill>
                            <a:schemeClr val="tx1"/>
                          </a:solidFill>
                          <a:latin typeface="맑은 고딕" panose="020B0503020000020004" pitchFamily="50" charset="-127"/>
                          <a:ea typeface="맑은 고딕" panose="020B0503020000020004" pitchFamily="50" charset="-127"/>
                        </a:defRPr>
                      </a:lvl6pPr>
                      <a:lvl7pPr marL="29718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Font typeface="Arial" panose="020B0604020202020204" pitchFamily="34" charset="0"/>
                        <a:defRPr>
                          <a:solidFill>
                            <a:schemeClr val="tx1"/>
                          </a:solidFill>
                          <a:latin typeface="맑은 고딕" panose="020B0503020000020004" pitchFamily="50" charset="-127"/>
                          <a:ea typeface="맑은 고딕" panose="020B0503020000020004" pitchFamily="50" charset="-127"/>
                        </a:defRPr>
                      </a:lvl7pPr>
                      <a:lvl8pPr marL="34290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Font typeface="Arial" panose="020B0604020202020204" pitchFamily="34" charset="0"/>
                        <a:defRPr>
                          <a:solidFill>
                            <a:schemeClr val="tx1"/>
                          </a:solidFill>
                          <a:latin typeface="맑은 고딕" panose="020B0503020000020004" pitchFamily="50" charset="-127"/>
                          <a:ea typeface="맑은 고딕" panose="020B0503020000020004" pitchFamily="50" charset="-127"/>
                        </a:defRPr>
                      </a:lvl8pPr>
                      <a:lvl9pPr marL="38862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Font typeface="Arial" panose="020B0604020202020204" pitchFamily="34" charset="0"/>
                        <a:defRPr>
                          <a:solidFill>
                            <a:schemeClr val="tx1"/>
                          </a:solidFill>
                          <a:latin typeface="맑은 고딕" panose="020B0503020000020004" pitchFamily="50" charset="-127"/>
                          <a:ea typeface="맑은 고딕" panose="020B0503020000020004" pitchFamily="50" charset="-127"/>
                        </a:defRPr>
                      </a:lvl9pPr>
                    </a:lstStyle>
                    <a:p>
                      <a:pPr marL="0" marR="0" lvl="0" indent="0" algn="l" defTabSz="914400" rtl="0" eaLnBrk="1" fontAlgn="base" latinLnBrk="1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endParaRPr kumimoji="0" lang="ko-KR" altLang="en-US" sz="1100" b="1" i="0" u="none" strike="noStrike" cap="none" normalizeH="0" baseline="0" dirty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Georgia" panose="02040502050405020303" pitchFamily="18" charset="0"/>
                        <a:ea typeface="맑은 고딕" panose="020B0503020000020004" pitchFamily="50" charset="-127"/>
                      </a:endParaRPr>
                    </a:p>
                  </a:txBody>
                  <a:tcPr marL="78191" marR="78191" marT="41469" marB="41469" horzOverflow="overflow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>
                      <a:lvl1pPr latinLnBrk="1">
                        <a:spcBef>
                          <a:spcPct val="20000"/>
                        </a:spcBef>
                        <a:buFont typeface="Arial" panose="020B0604020202020204" pitchFamily="34" charset="0"/>
                        <a:defRPr sz="2800">
                          <a:solidFill>
                            <a:schemeClr val="tx1"/>
                          </a:solidFill>
                          <a:latin typeface="맑은 고딕" panose="020B0503020000020004" pitchFamily="50" charset="-127"/>
                          <a:ea typeface="맑은 고딕" panose="020B0503020000020004" pitchFamily="50" charset="-127"/>
                        </a:defRPr>
                      </a:lvl1pPr>
                      <a:lvl2pPr marL="742950" indent="-285750" latinLnBrk="1">
                        <a:spcBef>
                          <a:spcPct val="20000"/>
                        </a:spcBef>
                        <a:buFont typeface="Arial" panose="020B0604020202020204" pitchFamily="34" charset="0"/>
                        <a:defRPr sz="2400">
                          <a:solidFill>
                            <a:schemeClr val="tx1"/>
                          </a:solidFill>
                          <a:latin typeface="맑은 고딕" panose="020B0503020000020004" pitchFamily="50" charset="-127"/>
                          <a:ea typeface="맑은 고딕" panose="020B0503020000020004" pitchFamily="50" charset="-127"/>
                        </a:defRPr>
                      </a:lvl2pPr>
                      <a:lvl3pPr marL="1143000" indent="-228600" latinLnBrk="1">
                        <a:spcBef>
                          <a:spcPct val="20000"/>
                        </a:spcBef>
                        <a:buFont typeface="Arial" panose="020B0604020202020204" pitchFamily="34" charset="0"/>
                        <a:defRPr sz="2000">
                          <a:solidFill>
                            <a:schemeClr val="tx1"/>
                          </a:solidFill>
                          <a:latin typeface="맑은 고딕" panose="020B0503020000020004" pitchFamily="50" charset="-127"/>
                          <a:ea typeface="맑은 고딕" panose="020B0503020000020004" pitchFamily="50" charset="-127"/>
                        </a:defRPr>
                      </a:lvl3pPr>
                      <a:lvl4pPr marL="1600200" indent="-228600" latinLnBrk="1">
                        <a:spcBef>
                          <a:spcPct val="20000"/>
                        </a:spcBef>
                        <a:buFont typeface="Arial" panose="020B0604020202020204" pitchFamily="34" charset="0"/>
                        <a:defRPr>
                          <a:solidFill>
                            <a:schemeClr val="tx1"/>
                          </a:solidFill>
                          <a:latin typeface="맑은 고딕" panose="020B0503020000020004" pitchFamily="50" charset="-127"/>
                          <a:ea typeface="맑은 고딕" panose="020B0503020000020004" pitchFamily="50" charset="-127"/>
                        </a:defRPr>
                      </a:lvl4pPr>
                      <a:lvl5pPr marL="2057400" indent="-228600" latinLnBrk="1">
                        <a:spcBef>
                          <a:spcPct val="20000"/>
                        </a:spcBef>
                        <a:buFont typeface="Arial" panose="020B0604020202020204" pitchFamily="34" charset="0"/>
                        <a:defRPr>
                          <a:solidFill>
                            <a:schemeClr val="tx1"/>
                          </a:solidFill>
                          <a:latin typeface="맑은 고딕" panose="020B0503020000020004" pitchFamily="50" charset="-127"/>
                          <a:ea typeface="맑은 고딕" panose="020B0503020000020004" pitchFamily="50" charset="-127"/>
                        </a:defRPr>
                      </a:lvl5pPr>
                      <a:lvl6pPr marL="25146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Font typeface="Arial" panose="020B0604020202020204" pitchFamily="34" charset="0"/>
                        <a:defRPr>
                          <a:solidFill>
                            <a:schemeClr val="tx1"/>
                          </a:solidFill>
                          <a:latin typeface="맑은 고딕" panose="020B0503020000020004" pitchFamily="50" charset="-127"/>
                          <a:ea typeface="맑은 고딕" panose="020B0503020000020004" pitchFamily="50" charset="-127"/>
                        </a:defRPr>
                      </a:lvl6pPr>
                      <a:lvl7pPr marL="29718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Font typeface="Arial" panose="020B0604020202020204" pitchFamily="34" charset="0"/>
                        <a:defRPr>
                          <a:solidFill>
                            <a:schemeClr val="tx1"/>
                          </a:solidFill>
                          <a:latin typeface="맑은 고딕" panose="020B0503020000020004" pitchFamily="50" charset="-127"/>
                          <a:ea typeface="맑은 고딕" panose="020B0503020000020004" pitchFamily="50" charset="-127"/>
                        </a:defRPr>
                      </a:lvl7pPr>
                      <a:lvl8pPr marL="34290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Font typeface="Arial" panose="020B0604020202020204" pitchFamily="34" charset="0"/>
                        <a:defRPr>
                          <a:solidFill>
                            <a:schemeClr val="tx1"/>
                          </a:solidFill>
                          <a:latin typeface="맑은 고딕" panose="020B0503020000020004" pitchFamily="50" charset="-127"/>
                          <a:ea typeface="맑은 고딕" panose="020B0503020000020004" pitchFamily="50" charset="-127"/>
                        </a:defRPr>
                      </a:lvl8pPr>
                      <a:lvl9pPr marL="38862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Font typeface="Arial" panose="020B0604020202020204" pitchFamily="34" charset="0"/>
                        <a:defRPr>
                          <a:solidFill>
                            <a:schemeClr val="tx1"/>
                          </a:solidFill>
                          <a:latin typeface="맑은 고딕" panose="020B0503020000020004" pitchFamily="50" charset="-127"/>
                          <a:ea typeface="맑은 고딕" panose="020B0503020000020004" pitchFamily="50" charset="-127"/>
                        </a:defRPr>
                      </a:lvl9pPr>
                    </a:lstStyle>
                    <a:p>
                      <a:pPr marL="0" marR="0" lvl="0" indent="0" algn="l" defTabSz="914400" rtl="0" eaLnBrk="1" fontAlgn="base" latinLnBrk="1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endParaRPr kumimoji="0" lang="ko-KR" altLang="en-US" sz="1100" b="0" i="0" u="none" strike="noStrike" cap="none" normalizeH="0" baseline="0" dirty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merican Typewriter"/>
                        <a:ea typeface="American Typewriter"/>
                        <a:cs typeface="American Typewriter"/>
                      </a:endParaRPr>
                    </a:p>
                  </a:txBody>
                  <a:tcPr marL="78191" marR="78191" marT="41469" marB="41469" horzOverflow="overflow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0007"/>
                  </a:ext>
                </a:extLst>
              </a:tr>
            </a:tbl>
          </a:graphicData>
        </a:graphic>
      </p:graphicFrame>
      <p:cxnSp>
        <p:nvCxnSpPr>
          <p:cNvPr id="9" name="직선 연결선[R] 23"/>
          <p:cNvCxnSpPr/>
          <p:nvPr/>
        </p:nvCxnSpPr>
        <p:spPr>
          <a:xfrm flipH="1">
            <a:off x="2293941" y="6107113"/>
            <a:ext cx="6511925" cy="0"/>
          </a:xfrm>
          <a:prstGeom prst="line">
            <a:avLst/>
          </a:prstGeom>
          <a:ln>
            <a:prstDash val="sysDot"/>
          </a:ln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  <p:graphicFrame>
        <p:nvGraphicFramePr>
          <p:cNvPr id="10" name="표 9"/>
          <p:cNvGraphicFramePr>
            <a:graphicFrameLocks noGrp="1"/>
          </p:cNvGraphicFramePr>
          <p:nvPr/>
        </p:nvGraphicFramePr>
        <p:xfrm>
          <a:off x="214316" y="5903915"/>
          <a:ext cx="928687" cy="882652"/>
        </p:xfrm>
        <a:graphic>
          <a:graphicData uri="http://schemas.openxmlformats.org/drawingml/2006/table">
            <a:tbl>
              <a:tblPr firstRow="1" bandRow="1">
                <a:tableStyleId>{2D5ABB26-0587-4C30-8999-92F81FD0307C}</a:tableStyleId>
              </a:tblPr>
              <a:tblGrid>
                <a:gridCol w="928687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</a:tblGrid>
              <a:tr h="232781">
                <a:tc>
                  <a:txBody>
                    <a:bodyPr/>
                    <a:lstStyle/>
                    <a:p>
                      <a:pPr marL="0" marR="0" indent="0" algn="l" defTabSz="737454" rtl="0" eaLnBrk="1" fontAlgn="auto" latinLnBrk="1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altLang="ko-KR" sz="800" b="1" i="0" dirty="0">
                          <a:latin typeface="Constantia" pitchFamily="18" charset="0"/>
                          <a:ea typeface="+mn-ea"/>
                          <a:cs typeface="Georgia" charset="0"/>
                        </a:rPr>
                        <a:t>ACIDITY</a:t>
                      </a:r>
                      <a:endParaRPr lang="ko-KR" altLang="en-US" sz="800" b="1" i="0" dirty="0">
                        <a:latin typeface="Constantia" pitchFamily="18" charset="0"/>
                        <a:ea typeface="+mn-ea"/>
                        <a:cs typeface="Georgia" charset="0"/>
                      </a:endParaRPr>
                    </a:p>
                  </a:txBody>
                  <a:tcPr marL="78191" marR="78191" marT="41467" marB="41467"/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  <a:tr h="222508">
                <a:tc>
                  <a:txBody>
                    <a:bodyPr/>
                    <a:lstStyle/>
                    <a:p>
                      <a:pPr marL="0" marR="0" indent="0" algn="l" defTabSz="737454" rtl="0" eaLnBrk="1" fontAlgn="auto" latinLnBrk="1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altLang="ko-KR" sz="800" b="1" i="0" dirty="0">
                          <a:latin typeface="Constantia" pitchFamily="18" charset="0"/>
                          <a:ea typeface="+mn-ea"/>
                          <a:cs typeface="Georgia" charset="0"/>
                        </a:rPr>
                        <a:t>SWEETNESS</a:t>
                      </a:r>
                      <a:endParaRPr lang="ko-KR" altLang="en-US" sz="800" b="1" i="0" dirty="0">
                        <a:latin typeface="Constantia" pitchFamily="18" charset="0"/>
                        <a:ea typeface="+mn-ea"/>
                        <a:cs typeface="Georgia" charset="0"/>
                      </a:endParaRPr>
                    </a:p>
                  </a:txBody>
                  <a:tcPr marL="78191" marR="78191" marT="41467" marB="41467"/>
                </a:tc>
                <a:extLst>
                  <a:ext uri="{0D108BD9-81ED-4DB2-BD59-A6C34878D82A}">
                    <a16:rowId xmlns:a16="http://schemas.microsoft.com/office/drawing/2014/main" val="10001"/>
                  </a:ext>
                </a:extLst>
              </a:tr>
              <a:tr h="204855">
                <a:tc>
                  <a:txBody>
                    <a:bodyPr/>
                    <a:lstStyle/>
                    <a:p>
                      <a:pPr marL="0" marR="0" indent="0" algn="l" defTabSz="737454" rtl="0" eaLnBrk="1" fontAlgn="auto" latinLnBrk="1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altLang="ko-KR" sz="800" b="1" i="0" dirty="0">
                          <a:latin typeface="Constantia" pitchFamily="18" charset="0"/>
                          <a:ea typeface="+mn-ea"/>
                          <a:cs typeface="Georgia" charset="0"/>
                        </a:rPr>
                        <a:t>BODY</a:t>
                      </a:r>
                      <a:endParaRPr lang="ko-KR" altLang="en-US" sz="800" b="1" i="0" dirty="0">
                        <a:latin typeface="Constantia" pitchFamily="18" charset="0"/>
                        <a:ea typeface="+mn-ea"/>
                        <a:cs typeface="Georgia" charset="0"/>
                      </a:endParaRPr>
                    </a:p>
                  </a:txBody>
                  <a:tcPr marL="78191" marR="78191" marT="41467" marB="41467"/>
                </a:tc>
                <a:extLst>
                  <a:ext uri="{0D108BD9-81ED-4DB2-BD59-A6C34878D82A}">
                    <a16:rowId xmlns:a16="http://schemas.microsoft.com/office/drawing/2014/main" val="10002"/>
                  </a:ext>
                </a:extLst>
              </a:tr>
              <a:tr h="222508">
                <a:tc>
                  <a:txBody>
                    <a:bodyPr/>
                    <a:lstStyle/>
                    <a:p>
                      <a:pPr marL="0" marR="0" indent="0" algn="l" defTabSz="737454" rtl="0" eaLnBrk="1" fontAlgn="auto" latinLnBrk="1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altLang="ko-KR" sz="800" b="1" i="0" dirty="0">
                          <a:latin typeface="Constantia" pitchFamily="18" charset="0"/>
                          <a:ea typeface="+mn-ea"/>
                          <a:cs typeface="Georgia" charset="0"/>
                        </a:rPr>
                        <a:t>FINISH</a:t>
                      </a:r>
                      <a:endParaRPr lang="ko-KR" altLang="en-US" sz="800" b="1" i="0" dirty="0">
                        <a:latin typeface="Constantia" pitchFamily="18" charset="0"/>
                        <a:ea typeface="+mn-ea"/>
                        <a:cs typeface="Georgia" charset="0"/>
                      </a:endParaRPr>
                    </a:p>
                  </a:txBody>
                  <a:tcPr marL="78191" marR="78191" marT="41467" marB="41467"/>
                </a:tc>
                <a:extLst>
                  <a:ext uri="{0D108BD9-81ED-4DB2-BD59-A6C34878D82A}">
                    <a16:rowId xmlns:a16="http://schemas.microsoft.com/office/drawing/2014/main" val="10003"/>
                  </a:ext>
                </a:extLst>
              </a:tr>
            </a:tbl>
          </a:graphicData>
        </a:graphic>
      </p:graphicFrame>
      <p:sp>
        <p:nvSpPr>
          <p:cNvPr id="11" name="직사각형 10"/>
          <p:cNvSpPr/>
          <p:nvPr/>
        </p:nvSpPr>
        <p:spPr>
          <a:xfrm>
            <a:off x="1000128" y="5975351"/>
            <a:ext cx="142875" cy="46039"/>
          </a:xfrm>
          <a:prstGeom prst="rect">
            <a:avLst/>
          </a:prstGeom>
          <a:solidFill>
            <a:srgbClr val="FF0000"/>
          </a:solidFill>
          <a:ln w="3175"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1" hangingPunct="1">
              <a:defRPr/>
            </a:pPr>
            <a:endParaRPr lang="ko-KR" altLang="en-US"/>
          </a:p>
        </p:txBody>
      </p:sp>
      <p:sp>
        <p:nvSpPr>
          <p:cNvPr id="12" name="직사각형 11"/>
          <p:cNvSpPr/>
          <p:nvPr/>
        </p:nvSpPr>
        <p:spPr>
          <a:xfrm>
            <a:off x="1214441" y="5975351"/>
            <a:ext cx="142875" cy="46039"/>
          </a:xfrm>
          <a:prstGeom prst="rect">
            <a:avLst/>
          </a:prstGeom>
          <a:noFill/>
          <a:ln w="3175"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1" hangingPunct="1">
              <a:defRPr/>
            </a:pPr>
            <a:endParaRPr lang="ko-KR" altLang="en-US"/>
          </a:p>
        </p:txBody>
      </p:sp>
      <p:sp>
        <p:nvSpPr>
          <p:cNvPr id="14" name="직사각형 13"/>
          <p:cNvSpPr/>
          <p:nvPr/>
        </p:nvSpPr>
        <p:spPr>
          <a:xfrm>
            <a:off x="1643066" y="5975351"/>
            <a:ext cx="142875" cy="46039"/>
          </a:xfrm>
          <a:prstGeom prst="rect">
            <a:avLst/>
          </a:prstGeom>
          <a:solidFill>
            <a:schemeClr val="bg1"/>
          </a:solidFill>
          <a:ln w="3175"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1" hangingPunct="1">
              <a:defRPr/>
            </a:pPr>
            <a:endParaRPr lang="ko-KR" altLang="en-US" b="1" dirty="0"/>
          </a:p>
        </p:txBody>
      </p:sp>
      <p:sp>
        <p:nvSpPr>
          <p:cNvPr id="15" name="직사각형 14"/>
          <p:cNvSpPr/>
          <p:nvPr/>
        </p:nvSpPr>
        <p:spPr>
          <a:xfrm>
            <a:off x="1857378" y="5975351"/>
            <a:ext cx="142875" cy="46039"/>
          </a:xfrm>
          <a:prstGeom prst="rect">
            <a:avLst/>
          </a:prstGeom>
          <a:noFill/>
          <a:ln w="3175"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1" hangingPunct="1">
              <a:defRPr/>
            </a:pPr>
            <a:endParaRPr lang="ko-KR" altLang="en-US" b="1" dirty="0"/>
          </a:p>
        </p:txBody>
      </p:sp>
      <p:sp>
        <p:nvSpPr>
          <p:cNvPr id="16" name="직사각형 15"/>
          <p:cNvSpPr/>
          <p:nvPr/>
        </p:nvSpPr>
        <p:spPr>
          <a:xfrm>
            <a:off x="1000128" y="6215065"/>
            <a:ext cx="142875" cy="46037"/>
          </a:xfrm>
          <a:prstGeom prst="rect">
            <a:avLst/>
          </a:prstGeom>
          <a:solidFill>
            <a:srgbClr val="FF0000"/>
          </a:solidFill>
          <a:ln w="3175"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1" hangingPunct="1">
              <a:defRPr/>
            </a:pPr>
            <a:endParaRPr lang="ko-KR" altLang="en-US"/>
          </a:p>
        </p:txBody>
      </p:sp>
      <p:sp>
        <p:nvSpPr>
          <p:cNvPr id="17" name="직사각형 16"/>
          <p:cNvSpPr/>
          <p:nvPr/>
        </p:nvSpPr>
        <p:spPr>
          <a:xfrm>
            <a:off x="1214441" y="6215065"/>
            <a:ext cx="142875" cy="46037"/>
          </a:xfrm>
          <a:prstGeom prst="rect">
            <a:avLst/>
          </a:prstGeom>
          <a:solidFill>
            <a:schemeClr val="bg1"/>
          </a:solidFill>
          <a:ln w="3175"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1" hangingPunct="1">
              <a:defRPr/>
            </a:pPr>
            <a:endParaRPr lang="ko-KR" altLang="en-US"/>
          </a:p>
        </p:txBody>
      </p:sp>
      <p:sp>
        <p:nvSpPr>
          <p:cNvPr id="18" name="직사각형 17"/>
          <p:cNvSpPr/>
          <p:nvPr/>
        </p:nvSpPr>
        <p:spPr>
          <a:xfrm>
            <a:off x="1428753" y="6215065"/>
            <a:ext cx="142875" cy="46037"/>
          </a:xfrm>
          <a:prstGeom prst="rect">
            <a:avLst/>
          </a:prstGeom>
          <a:solidFill>
            <a:schemeClr val="bg1"/>
          </a:solidFill>
          <a:ln w="3175"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1" hangingPunct="1">
              <a:defRPr/>
            </a:pPr>
            <a:endParaRPr lang="ko-KR" altLang="en-US" b="1" dirty="0"/>
          </a:p>
        </p:txBody>
      </p:sp>
      <p:sp>
        <p:nvSpPr>
          <p:cNvPr id="19" name="직사각형 18"/>
          <p:cNvSpPr/>
          <p:nvPr/>
        </p:nvSpPr>
        <p:spPr>
          <a:xfrm>
            <a:off x="1643066" y="6215065"/>
            <a:ext cx="142875" cy="46037"/>
          </a:xfrm>
          <a:prstGeom prst="rect">
            <a:avLst/>
          </a:prstGeom>
          <a:solidFill>
            <a:schemeClr val="bg1"/>
          </a:solidFill>
          <a:ln w="3175"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1" hangingPunct="1">
              <a:defRPr/>
            </a:pPr>
            <a:endParaRPr lang="ko-KR" altLang="en-US" b="1" dirty="0"/>
          </a:p>
        </p:txBody>
      </p:sp>
      <p:sp>
        <p:nvSpPr>
          <p:cNvPr id="20" name="직사각형 19"/>
          <p:cNvSpPr/>
          <p:nvPr/>
        </p:nvSpPr>
        <p:spPr>
          <a:xfrm>
            <a:off x="1857378" y="6215065"/>
            <a:ext cx="142875" cy="46037"/>
          </a:xfrm>
          <a:prstGeom prst="rect">
            <a:avLst/>
          </a:prstGeom>
          <a:noFill/>
          <a:ln w="3175"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1" hangingPunct="1">
              <a:defRPr/>
            </a:pPr>
            <a:endParaRPr lang="ko-KR" altLang="en-US" b="1" dirty="0"/>
          </a:p>
        </p:txBody>
      </p:sp>
      <p:sp>
        <p:nvSpPr>
          <p:cNvPr id="21" name="직사각형 20"/>
          <p:cNvSpPr/>
          <p:nvPr/>
        </p:nvSpPr>
        <p:spPr>
          <a:xfrm>
            <a:off x="1000128" y="6429376"/>
            <a:ext cx="142875" cy="46039"/>
          </a:xfrm>
          <a:prstGeom prst="rect">
            <a:avLst/>
          </a:prstGeom>
          <a:solidFill>
            <a:srgbClr val="FF0000"/>
          </a:solidFill>
          <a:ln w="3175"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1" hangingPunct="1">
              <a:defRPr/>
            </a:pPr>
            <a:endParaRPr lang="ko-KR" altLang="en-US"/>
          </a:p>
        </p:txBody>
      </p:sp>
      <p:sp>
        <p:nvSpPr>
          <p:cNvPr id="22" name="직사각형 21"/>
          <p:cNvSpPr/>
          <p:nvPr/>
        </p:nvSpPr>
        <p:spPr>
          <a:xfrm>
            <a:off x="1214441" y="6429376"/>
            <a:ext cx="142875" cy="46039"/>
          </a:xfrm>
          <a:prstGeom prst="rect">
            <a:avLst/>
          </a:prstGeom>
          <a:solidFill>
            <a:srgbClr val="FF0000"/>
          </a:solidFill>
          <a:ln w="3175"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1" hangingPunct="1">
              <a:defRPr/>
            </a:pPr>
            <a:endParaRPr lang="ko-KR" altLang="en-US"/>
          </a:p>
        </p:txBody>
      </p:sp>
      <p:sp>
        <p:nvSpPr>
          <p:cNvPr id="23" name="직사각형 22"/>
          <p:cNvSpPr/>
          <p:nvPr/>
        </p:nvSpPr>
        <p:spPr>
          <a:xfrm>
            <a:off x="1428753" y="6429376"/>
            <a:ext cx="142875" cy="46039"/>
          </a:xfrm>
          <a:prstGeom prst="rect">
            <a:avLst/>
          </a:prstGeom>
          <a:solidFill>
            <a:srgbClr val="FF0000"/>
          </a:solidFill>
          <a:ln w="3175"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1" hangingPunct="1">
              <a:defRPr/>
            </a:pPr>
            <a:endParaRPr lang="ko-KR" altLang="en-US" b="1" dirty="0"/>
          </a:p>
        </p:txBody>
      </p:sp>
      <p:sp>
        <p:nvSpPr>
          <p:cNvPr id="24" name="직사각형 23"/>
          <p:cNvSpPr/>
          <p:nvPr/>
        </p:nvSpPr>
        <p:spPr>
          <a:xfrm>
            <a:off x="1643066" y="6429376"/>
            <a:ext cx="142875" cy="46039"/>
          </a:xfrm>
          <a:prstGeom prst="rect">
            <a:avLst/>
          </a:prstGeom>
          <a:solidFill>
            <a:srgbClr val="FF0000"/>
          </a:solidFill>
          <a:ln w="3175"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1" hangingPunct="1">
              <a:defRPr/>
            </a:pPr>
            <a:endParaRPr lang="ko-KR" altLang="en-US" b="1" dirty="0"/>
          </a:p>
        </p:txBody>
      </p:sp>
      <p:sp>
        <p:nvSpPr>
          <p:cNvPr id="25" name="직사각형 24"/>
          <p:cNvSpPr/>
          <p:nvPr/>
        </p:nvSpPr>
        <p:spPr>
          <a:xfrm>
            <a:off x="1857378" y="6429376"/>
            <a:ext cx="142875" cy="46039"/>
          </a:xfrm>
          <a:prstGeom prst="rect">
            <a:avLst/>
          </a:prstGeom>
          <a:noFill/>
          <a:ln w="3175"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1" hangingPunct="1">
              <a:defRPr/>
            </a:pPr>
            <a:endParaRPr lang="ko-KR" altLang="en-US" b="1" dirty="0"/>
          </a:p>
        </p:txBody>
      </p:sp>
      <p:sp>
        <p:nvSpPr>
          <p:cNvPr id="26" name="직사각형 25"/>
          <p:cNvSpPr/>
          <p:nvPr/>
        </p:nvSpPr>
        <p:spPr>
          <a:xfrm>
            <a:off x="1000128" y="6643691"/>
            <a:ext cx="142875" cy="46037"/>
          </a:xfrm>
          <a:prstGeom prst="rect">
            <a:avLst/>
          </a:prstGeom>
          <a:solidFill>
            <a:srgbClr val="FF0000"/>
          </a:solidFill>
          <a:ln w="3175"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1" hangingPunct="1">
              <a:defRPr/>
            </a:pPr>
            <a:endParaRPr lang="ko-KR" altLang="en-US"/>
          </a:p>
        </p:txBody>
      </p:sp>
      <p:sp>
        <p:nvSpPr>
          <p:cNvPr id="27" name="직사각형 26"/>
          <p:cNvSpPr/>
          <p:nvPr/>
        </p:nvSpPr>
        <p:spPr>
          <a:xfrm>
            <a:off x="1214441" y="6643691"/>
            <a:ext cx="142875" cy="46037"/>
          </a:xfrm>
          <a:prstGeom prst="rect">
            <a:avLst/>
          </a:prstGeom>
          <a:solidFill>
            <a:srgbClr val="FF0000"/>
          </a:solidFill>
          <a:ln w="3175"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1" hangingPunct="1">
              <a:defRPr/>
            </a:pPr>
            <a:endParaRPr lang="ko-KR" altLang="en-US"/>
          </a:p>
        </p:txBody>
      </p:sp>
      <p:sp>
        <p:nvSpPr>
          <p:cNvPr id="28" name="직사각형 27"/>
          <p:cNvSpPr/>
          <p:nvPr/>
        </p:nvSpPr>
        <p:spPr>
          <a:xfrm>
            <a:off x="1428753" y="6643691"/>
            <a:ext cx="142875" cy="46037"/>
          </a:xfrm>
          <a:prstGeom prst="rect">
            <a:avLst/>
          </a:prstGeom>
          <a:solidFill>
            <a:srgbClr val="FF0000"/>
          </a:solidFill>
          <a:ln w="3175"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1" hangingPunct="1">
              <a:defRPr/>
            </a:pPr>
            <a:endParaRPr lang="ko-KR" altLang="en-US" b="1" dirty="0"/>
          </a:p>
        </p:txBody>
      </p:sp>
      <p:sp>
        <p:nvSpPr>
          <p:cNvPr id="29" name="직사각형 28"/>
          <p:cNvSpPr/>
          <p:nvPr/>
        </p:nvSpPr>
        <p:spPr>
          <a:xfrm>
            <a:off x="1643066" y="6643691"/>
            <a:ext cx="142875" cy="46037"/>
          </a:xfrm>
          <a:prstGeom prst="rect">
            <a:avLst/>
          </a:prstGeom>
          <a:solidFill>
            <a:srgbClr val="FF0000"/>
          </a:solidFill>
          <a:ln w="3175"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1" hangingPunct="1">
              <a:defRPr/>
            </a:pPr>
            <a:endParaRPr lang="ko-KR" altLang="en-US" b="1" dirty="0"/>
          </a:p>
        </p:txBody>
      </p:sp>
      <p:sp>
        <p:nvSpPr>
          <p:cNvPr id="30" name="직사각형 29"/>
          <p:cNvSpPr/>
          <p:nvPr/>
        </p:nvSpPr>
        <p:spPr>
          <a:xfrm>
            <a:off x="1857378" y="6643691"/>
            <a:ext cx="142875" cy="46037"/>
          </a:xfrm>
          <a:prstGeom prst="rect">
            <a:avLst/>
          </a:prstGeom>
          <a:noFill/>
          <a:ln w="3175"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1" hangingPunct="1">
              <a:defRPr/>
            </a:pPr>
            <a:endParaRPr lang="ko-KR" altLang="en-US" b="1" dirty="0"/>
          </a:p>
        </p:txBody>
      </p:sp>
      <p:sp>
        <p:nvSpPr>
          <p:cNvPr id="31" name="직사각형 30"/>
          <p:cNvSpPr/>
          <p:nvPr/>
        </p:nvSpPr>
        <p:spPr>
          <a:xfrm>
            <a:off x="1214441" y="5976941"/>
            <a:ext cx="142875" cy="46037"/>
          </a:xfrm>
          <a:prstGeom prst="rect">
            <a:avLst/>
          </a:prstGeom>
          <a:solidFill>
            <a:srgbClr val="FF0000"/>
          </a:solidFill>
          <a:ln w="3175"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1" hangingPunct="1">
              <a:defRPr/>
            </a:pPr>
            <a:endParaRPr lang="ko-KR" altLang="en-US"/>
          </a:p>
        </p:txBody>
      </p:sp>
      <p:pic>
        <p:nvPicPr>
          <p:cNvPr id="34" name="그림 33"/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035207" y="6107113"/>
            <a:ext cx="784947" cy="784947"/>
          </a:xfrm>
          <a:prstGeom prst="rect">
            <a:avLst/>
          </a:prstGeom>
        </p:spPr>
      </p:pic>
      <p:sp>
        <p:nvSpPr>
          <p:cNvPr id="35" name="직사각형 34"/>
          <p:cNvSpPr/>
          <p:nvPr/>
        </p:nvSpPr>
        <p:spPr>
          <a:xfrm>
            <a:off x="1427167" y="5975021"/>
            <a:ext cx="136525" cy="45719"/>
          </a:xfrm>
          <a:prstGeom prst="rect">
            <a:avLst/>
          </a:prstGeom>
          <a:solidFill>
            <a:schemeClr val="bg1"/>
          </a:solidFill>
          <a:ln w="3175"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1" hangingPunct="1">
              <a:defRPr/>
            </a:pPr>
            <a:endParaRPr lang="ko-KR" altLang="en-US"/>
          </a:p>
        </p:txBody>
      </p:sp>
      <p:pic>
        <p:nvPicPr>
          <p:cNvPr id="2" name="그림 1"/>
          <p:cNvPicPr>
            <a:picLocks noChangeAspect="1"/>
          </p:cNvPicPr>
          <p:nvPr/>
        </p:nvPicPr>
        <p:blipFill rotWithShape="1"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27309" t="2794" r="29698" b="1587"/>
          <a:stretch/>
        </p:blipFill>
        <p:spPr>
          <a:xfrm>
            <a:off x="540366" y="498933"/>
            <a:ext cx="1245575" cy="5210657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057876707"/>
      </p:ext>
    </p:extLst>
  </p:cSld>
  <p:clrMapOvr>
    <a:masterClrMapping/>
  </p:clrMapOvr>
</p:sld>
</file>

<file path=ppt/theme/theme1.xml><?xml version="1.0" encoding="utf-8"?>
<a:theme xmlns:a="http://schemas.openxmlformats.org/drawingml/2006/main" name="Office 테마">
  <a:themeElements>
    <a:clrScheme name="Office 테마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 테마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 테마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>Office Theme</Template>
  <TotalTime>586</TotalTime>
  <Words>207</Words>
  <Application>Microsoft Office PowerPoint</Application>
  <PresentationFormat>화면 슬라이드 쇼(4:3)</PresentationFormat>
  <Paragraphs>37</Paragraphs>
  <Slides>1</Slides>
  <Notes>0</Notes>
  <HiddenSlides>0</HiddenSlides>
  <MMClips>0</MMClips>
  <ScaleCrop>false</ScaleCrop>
  <HeadingPairs>
    <vt:vector size="6" baseType="variant">
      <vt:variant>
        <vt:lpstr>사용한 글꼴</vt:lpstr>
      </vt:variant>
      <vt:variant>
        <vt:i4>10</vt:i4>
      </vt:variant>
      <vt:variant>
        <vt:lpstr>테마</vt:lpstr>
      </vt:variant>
      <vt:variant>
        <vt:i4>1</vt:i4>
      </vt:variant>
      <vt:variant>
        <vt:lpstr>슬라이드 제목</vt:lpstr>
      </vt:variant>
      <vt:variant>
        <vt:i4>1</vt:i4>
      </vt:variant>
    </vt:vector>
  </HeadingPairs>
  <TitlesOfParts>
    <vt:vector size="12" baseType="lpstr">
      <vt:lpstr>American Typewriter</vt:lpstr>
      <vt:lpstr>굴림</vt:lpstr>
      <vt:lpstr>맑은 고딕</vt:lpstr>
      <vt:lpstr>Arial</vt:lpstr>
      <vt:lpstr>Calibri</vt:lpstr>
      <vt:lpstr>Calibri Light</vt:lpstr>
      <vt:lpstr>Constantia</vt:lpstr>
      <vt:lpstr>Cooper Black</vt:lpstr>
      <vt:lpstr>Georgia</vt:lpstr>
      <vt:lpstr>Times New Roman</vt:lpstr>
      <vt:lpstr>Office 테마</vt:lpstr>
      <vt:lpstr>PowerPoint 프레젠테이션</vt:lpstr>
    </vt:vector>
  </TitlesOfParts>
  <Company/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PowerPoint 프레젠테이션</dc:title>
  <dc:creator>reo9201@outlook.kr</dc:creator>
  <cp:lastModifiedBy>User</cp:lastModifiedBy>
  <cp:revision>73</cp:revision>
  <dcterms:created xsi:type="dcterms:W3CDTF">2022-01-04T06:08:32Z</dcterms:created>
  <dcterms:modified xsi:type="dcterms:W3CDTF">2022-06-23T05:53:38Z</dcterms:modified>
</cp:coreProperties>
</file>