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984720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Reserva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 </a:t>
            </a:r>
            <a:r>
              <a:rPr lang="en-US" altLang="ko-KR" sz="1600" b="1" dirty="0" err="1">
                <a:latin typeface="Georgia" pitchFamily="18" charset="0"/>
                <a:ea typeface="+mj-ea"/>
                <a:cs typeface="Dotum" charset="-127"/>
              </a:rPr>
              <a:t>Carmenere</a:t>
            </a: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	 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리제르바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까르미네르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15807"/>
              </p:ext>
            </p:extLst>
          </p:nvPr>
        </p:nvGraphicFramePr>
        <p:xfrm>
          <a:off x="4929190" y="1291455"/>
          <a:ext cx="3848452" cy="5324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아메리칸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농축된 </a:t>
                      </a:r>
                      <a:r>
                        <a:rPr lang="ko-KR" altLang="en-US" sz="900" baseline="0" dirty="0" err="1"/>
                        <a:t>베리류의</a:t>
                      </a:r>
                      <a:r>
                        <a:rPr lang="ko-KR" altLang="en-US" sz="900" baseline="0" dirty="0"/>
                        <a:t> 풍미와 </a:t>
                      </a:r>
                      <a:r>
                        <a:rPr lang="ko-KR" altLang="en-US" sz="900" baseline="0" dirty="0" err="1"/>
                        <a:t>실키한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탄닌이</a:t>
                      </a:r>
                      <a:r>
                        <a:rPr lang="ko-KR" altLang="en-US" sz="900" baseline="0" dirty="0"/>
                        <a:t> 어우러져  부드러운 느낌을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/>
                        <a:t>준다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칠레 </a:t>
                      </a:r>
                      <a:r>
                        <a:rPr lang="ko-KR" altLang="en-US" sz="900" baseline="0" dirty="0" err="1"/>
                        <a:t>까르미네르의</a:t>
                      </a:r>
                      <a:r>
                        <a:rPr lang="ko-KR" altLang="en-US" sz="900" baseline="0" dirty="0"/>
                        <a:t> 특징이 잘 드러난다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그릴에 구운 소고기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목살 스테이크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681311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Carmenere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1F6D6278-89D8-4CFA-9A7A-A6E691B15787}"/>
              </a:ext>
            </a:extLst>
          </p:cNvPr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89CE5A51-B410-4AE1-A390-E7C5BD8FA639}"/>
              </a:ext>
            </a:extLst>
          </p:cNvPr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69AF4DB-0B7C-48C4-A0B4-EAFA9A776474}"/>
              </a:ext>
            </a:extLst>
          </p:cNvPr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48B0CCB-D0D3-4410-BB28-7C6534C3662F}"/>
              </a:ext>
            </a:extLst>
          </p:cNvPr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D4DC038-B20F-4D9E-A5F2-D91375494038}"/>
              </a:ext>
            </a:extLst>
          </p:cNvPr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70FE9D6-4CDF-4337-B16D-95B22DED101B}"/>
              </a:ext>
            </a:extLst>
          </p:cNvPr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D7FAF8D-5ADE-4883-9183-C869B6F6879D}"/>
              </a:ext>
            </a:extLst>
          </p:cNvPr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7642DEC2-E830-42C8-92D0-D972EC102720}"/>
              </a:ext>
            </a:extLst>
          </p:cNvPr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47A0865-0A8A-46A5-9E96-D001AB2AAE3A}"/>
              </a:ext>
            </a:extLst>
          </p:cNvPr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E60BF31C-3D7B-44F2-B33D-14359DA062D8}"/>
              </a:ext>
            </a:extLst>
          </p:cNvPr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5FAE37C-16A6-46B1-A83B-FB599F15E970}"/>
              </a:ext>
            </a:extLst>
          </p:cNvPr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DCD15F8-4721-4375-8436-5372030E72F4}"/>
              </a:ext>
            </a:extLst>
          </p:cNvPr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B757D98-3706-45F9-9551-76C837CA7A8D}"/>
              </a:ext>
            </a:extLst>
          </p:cNvPr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0B777634-B11F-410E-A27F-D91E4CFDE9A3}"/>
              </a:ext>
            </a:extLst>
          </p:cNvPr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8D42AB2-6C75-4C1D-B206-0782EB48E62C}"/>
              </a:ext>
            </a:extLst>
          </p:cNvPr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AC520B1-98C1-43FF-9BAC-8F70A97A58FB}"/>
              </a:ext>
            </a:extLst>
          </p:cNvPr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3D8220E-5E09-488E-901F-01A05F50A60D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5052A5C-12B4-4F4B-AD89-5C3F1EE9A7B9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E95CE7A-E085-4D4C-80C8-90E82272BD2B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96512836-9892-4370-A77A-F467E7D5E7A0}"/>
              </a:ext>
            </a:extLst>
          </p:cNvPr>
          <p:cNvSpPr/>
          <p:nvPr/>
        </p:nvSpPr>
        <p:spPr>
          <a:xfrm>
            <a:off x="1641371" y="63559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8417F96-698E-434F-B3C2-44C101DB4E9B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 descr="텍스트, 알코올, 음식, 음료이(가) 표시된 사진&#10;&#10;자동 생성된 설명">
            <a:extLst>
              <a:ext uri="{FF2B5EF4-FFF2-40B4-BE49-F238E27FC236}">
                <a16:creationId xmlns:a16="http://schemas.microsoft.com/office/drawing/2014/main" id="{8824FD64-4F07-4DDE-9E67-5DF898A86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72" y="841323"/>
            <a:ext cx="129244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172</Words>
  <Application>Microsoft Office PowerPoint</Application>
  <PresentationFormat>화면 슬라이드 쇼(4:3)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63</cp:revision>
  <dcterms:created xsi:type="dcterms:W3CDTF">2019-03-22T07:50:06Z</dcterms:created>
  <dcterms:modified xsi:type="dcterms:W3CDTF">2021-10-22T07:51:41Z</dcterms:modified>
</cp:coreProperties>
</file>