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061390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Reserva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Merlot	 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마유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리제르바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메를로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545754"/>
              </p:ext>
            </p:extLst>
          </p:nvPr>
        </p:nvGraphicFramePr>
        <p:xfrm>
          <a:off x="4929190" y="1291455"/>
          <a:ext cx="3848452" cy="529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스테인리스 스틸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6</a:t>
                      </a:r>
                      <a:r>
                        <a:rPr lang="ko-KR" altLang="en-US" sz="900" baseline="0" dirty="0"/>
                        <a:t>개월 프렌치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아메리칸 오크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블랙 체리 아로마가 짙게 풍기며 약간의 민트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바닐라 향이 어우러진다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풍성한 바디감을 주며 부드러운 질감이 긴 </a:t>
                      </a:r>
                      <a:r>
                        <a:rPr lang="ko-KR" altLang="en-US" sz="900" baseline="0" dirty="0" err="1"/>
                        <a:t>피니쉬까지</a:t>
                      </a:r>
                      <a:r>
                        <a:rPr lang="ko-KR" altLang="en-US" sz="900" baseline="0" dirty="0"/>
                        <a:t> 이어진다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미트볼 파스타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크림소스를 곁들인 닭 안심 요리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708327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14.0%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Merlot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5CD8866-A05D-4E89-9067-07B9A1358004}"/>
              </a:ext>
            </a:extLst>
          </p:cNvPr>
          <p:cNvSpPr/>
          <p:nvPr/>
        </p:nvSpPr>
        <p:spPr>
          <a:xfrm>
            <a:off x="1641371" y="635590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7FB4D01-F282-4B34-B5C4-A98FD2E00D2A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텍스트, 음식, 알코올, 음료이(가) 표시된 사진&#10;&#10;자동 생성된 설명">
            <a:extLst>
              <a:ext uri="{FF2B5EF4-FFF2-40B4-BE49-F238E27FC236}">
                <a16:creationId xmlns:a16="http://schemas.microsoft.com/office/drawing/2014/main" id="{7F356F69-E28C-4DF1-A772-CA4332F988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5" y="849383"/>
            <a:ext cx="120220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179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64</cp:revision>
  <dcterms:created xsi:type="dcterms:W3CDTF">2019-03-22T07:50:06Z</dcterms:created>
  <dcterms:modified xsi:type="dcterms:W3CDTF">2021-10-22T07:51:57Z</dcterms:modified>
</cp:coreProperties>
</file>