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52" autoAdjust="0"/>
  </p:normalViewPr>
  <p:slideViewPr>
    <p:cSldViewPr>
      <p:cViewPr>
        <p:scale>
          <a:sx n="110" d="100"/>
          <a:sy n="110" d="100"/>
        </p:scale>
        <p:origin x="1632" y="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C3C83-3BCA-434D-BF86-BD4A21DE6099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ED8F9-0E20-4B21-BC3A-B96E3E4D92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6CDB-B1F3-4B73-A76A-1CC23F131D83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7F0-94C1-4465-A407-2ACCE5AC80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25966" y="428881"/>
            <a:ext cx="2774726" cy="573359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r>
              <a:rPr lang="en-US" altLang="ko-KR" b="1" dirty="0">
                <a:latin typeface="Georgia" panose="02040502050405020303" pitchFamily="18" charset="0"/>
              </a:rPr>
              <a:t>Chateau Les </a:t>
            </a:r>
            <a:r>
              <a:rPr lang="en-US" altLang="ko-KR" b="1" dirty="0" err="1" smtClean="0">
                <a:latin typeface="Georgia" panose="02040502050405020303" pitchFamily="18" charset="0"/>
              </a:rPr>
              <a:t>Ardouins</a:t>
            </a:r>
            <a:endParaRPr lang="en-US" altLang="ko-KR" b="1" dirty="0" smtClean="0">
              <a:latin typeface="Georgia" panose="02040502050405020303" pitchFamily="18" charset="0"/>
            </a:endParaRPr>
          </a:p>
          <a:p>
            <a:r>
              <a:rPr kumimoji="1" lang="ko-KR" altLang="en-US" sz="1400" dirty="0" err="1" smtClean="0">
                <a:latin typeface="+mj-ea"/>
              </a:rPr>
              <a:t>샤또</a:t>
            </a:r>
            <a:r>
              <a:rPr kumimoji="1" lang="ko-KR" altLang="en-US" sz="1400" dirty="0" smtClean="0">
                <a:latin typeface="+mj-ea"/>
              </a:rPr>
              <a:t> </a:t>
            </a:r>
            <a:r>
              <a:rPr kumimoji="1" lang="ko-KR" altLang="en-US" sz="1400" dirty="0">
                <a:latin typeface="+mj-ea"/>
              </a:rPr>
              <a:t>레</a:t>
            </a:r>
            <a:r>
              <a:rPr kumimoji="1" lang="ko-KR" altLang="en-US" sz="1400" dirty="0" smtClean="0">
                <a:latin typeface="+mj-ea"/>
              </a:rPr>
              <a:t> </a:t>
            </a:r>
            <a:r>
              <a:rPr kumimoji="1" lang="ko-KR" altLang="en-US" sz="1400" dirty="0" err="1" smtClean="0">
                <a:latin typeface="+mj-ea"/>
              </a:rPr>
              <a:t>아르두앵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562962"/>
              </p:ext>
            </p:extLst>
          </p:nvPr>
        </p:nvGraphicFramePr>
        <p:xfrm>
          <a:off x="4956870" y="1476476"/>
          <a:ext cx="3848452" cy="54400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5940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평균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수령의 나무에서 포도 수확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온도 조절 가능한 콘크리트 탱크에서 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일간 숙성 후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 </a:t>
                      </a:r>
                      <a:r>
                        <a:rPr lang="ko-KR" altLang="en-US" sz="9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프렌치오크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숙성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828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다크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띠며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라즈베리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블랙 커런트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신선한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트러플의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아로마가 퍼지며 이어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오크롱에서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숙성된 바닐라의 노트가 뒤따른다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비단결 같은 부드러운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경쾌한 산미가 잘 어우러진 풀 바디의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복합미가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뛰어난 와인이다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프랑스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보르도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우측에 위치한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파우르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(Faure)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가문에서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6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대째 운영하고 있던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년 알랭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(Alain Faure)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가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인수하였다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이후 그의 딸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델핀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메종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(Delphine Faure Maison)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이 최고의 품질의 와인을 생산하고자 하는 전통과 가치를 잘 이어와 오늘날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100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펙타르에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이르는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와이너리를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일구었다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포레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가족은 현재 친환경적 </a:t>
                      </a:r>
                      <a:r>
                        <a:rPr lang="ko-KR" altLang="en-US" sz="9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운영에 초점을 두고 있으며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프랑스 환경 관련 인증 중 가장 높은 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HVE(</a:t>
                      </a: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Haute Valeur Environnementale)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레벨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인증을 획득 하였다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AWARDS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70 Millions de </a:t>
                      </a:r>
                      <a:r>
                        <a:rPr lang="en-US" altLang="ko-KR" sz="900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degustateurs</a:t>
                      </a: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– gold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Feminalise Paris – gold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Concours des Vins de Coutras –</a:t>
                      </a:r>
                      <a:r>
                        <a:rPr lang="fr-FR" altLang="ko-KR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gold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International Wine &amp; Spirits Awards - gold</a:t>
                      </a:r>
                      <a:endParaRPr lang="fr-FR" altLang="ko-KR" sz="900" kern="1200" baseline="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ko-KR" sz="9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endParaRPr lang="en-US" altLang="ko-KR" sz="9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346585"/>
              </p:ext>
            </p:extLst>
          </p:nvPr>
        </p:nvGraphicFramePr>
        <p:xfrm>
          <a:off x="2432316" y="1476478"/>
          <a:ext cx="2401406" cy="29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AOC Bordeaux, France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60%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Merlot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40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%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Cabernet Sauvignon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직사각형 27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432607" y="657227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A66D914-1F68-44B6-93F7-2CF0D0CFBC00}"/>
              </a:ext>
            </a:extLst>
          </p:cNvPr>
          <p:cNvSpPr/>
          <p:nvPr/>
        </p:nvSpPr>
        <p:spPr>
          <a:xfrm>
            <a:off x="1643042" y="63487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C46E240-CC0A-493D-B748-F4EFFD6D5214}"/>
              </a:ext>
            </a:extLst>
          </p:cNvPr>
          <p:cNvSpPr/>
          <p:nvPr/>
        </p:nvSpPr>
        <p:spPr>
          <a:xfrm>
            <a:off x="1645221" y="657227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43859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424849" y="590066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9" name="직사각형 48"/>
          <p:cNvSpPr/>
          <p:nvPr/>
        </p:nvSpPr>
        <p:spPr>
          <a:xfrm>
            <a:off x="1429781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CE629389-2A41-4738-A1CB-A705AD92A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48" y="750002"/>
            <a:ext cx="1772567" cy="4959605"/>
          </a:xfrm>
          <a:prstGeom prst="rect">
            <a:avLst/>
          </a:prstGeom>
        </p:spPr>
      </p:pic>
      <p:pic>
        <p:nvPicPr>
          <p:cNvPr id="35" name="Picture 4" descr="Vegan Official Labels – Indexing of official vegan certification around the  world">
            <a:extLst>
              <a:ext uri="{FF2B5EF4-FFF2-40B4-BE49-F238E27FC236}">
                <a16:creationId xmlns:a16="http://schemas.microsoft.com/office/drawing/2014/main" id="{31B21056-D68E-4C94-B1B2-069E33A08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0" t="7132" r="27780" b="8986"/>
          <a:stretch/>
        </p:blipFill>
        <p:spPr bwMode="auto">
          <a:xfrm>
            <a:off x="7457807" y="510870"/>
            <a:ext cx="784761" cy="83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8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196</Words>
  <Application>Microsoft Office PowerPoint</Application>
  <PresentationFormat>화면 슬라이드 쇼(4:3)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135</cp:revision>
  <dcterms:created xsi:type="dcterms:W3CDTF">2019-03-19T02:16:53Z</dcterms:created>
  <dcterms:modified xsi:type="dcterms:W3CDTF">2022-07-26T07:56:58Z</dcterms:modified>
</cp:coreProperties>
</file>