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" userId="103d87707fb59c8e" providerId="LiveId" clId="{2817BAB9-0064-4AC9-9A57-248D0F6D8A96}"/>
    <pc:docChg chg="delSld">
      <pc:chgData name="ch" userId="103d87707fb59c8e" providerId="LiveId" clId="{2817BAB9-0064-4AC9-9A57-248D0F6D8A96}" dt="2021-06-07T08:48:03.280" v="3" actId="47"/>
      <pc:docMkLst>
        <pc:docMk/>
      </pc:docMkLst>
      <pc:sldChg chg="del">
        <pc:chgData name="ch" userId="103d87707fb59c8e" providerId="LiveId" clId="{2817BAB9-0064-4AC9-9A57-248D0F6D8A96}" dt="2021-06-07T08:48:03.280" v="3" actId="47"/>
        <pc:sldMkLst>
          <pc:docMk/>
          <pc:sldMk cId="670660100" sldId="261"/>
        </pc:sldMkLst>
      </pc:sldChg>
      <pc:sldChg chg="del">
        <pc:chgData name="ch" userId="103d87707fb59c8e" providerId="LiveId" clId="{2817BAB9-0064-4AC9-9A57-248D0F6D8A96}" dt="2021-06-07T08:48:02.613" v="2" actId="47"/>
        <pc:sldMkLst>
          <pc:docMk/>
          <pc:sldMk cId="1004661611" sldId="263"/>
        </pc:sldMkLst>
      </pc:sldChg>
      <pc:sldChg chg="del">
        <pc:chgData name="ch" userId="103d87707fb59c8e" providerId="LiveId" clId="{2817BAB9-0064-4AC9-9A57-248D0F6D8A96}" dt="2021-06-07T08:48:01.022" v="0" actId="47"/>
        <pc:sldMkLst>
          <pc:docMk/>
          <pc:sldMk cId="1210168528" sldId="264"/>
        </pc:sldMkLst>
      </pc:sldChg>
      <pc:sldChg chg="del">
        <pc:chgData name="ch" userId="103d87707fb59c8e" providerId="LiveId" clId="{2817BAB9-0064-4AC9-9A57-248D0F6D8A96}" dt="2021-06-07T08:48:01.986" v="1" actId="47"/>
        <pc:sldMkLst>
          <pc:docMk/>
          <pc:sldMk cId="264167216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AC1E8-1007-4B2C-832D-C1248FEF260F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7964-521A-4C2C-B038-4CE2A6EBA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7B9F9-B7A5-4C70-B140-797018E15C0C}" type="datetimeFigureOut">
              <a:rPr lang="ko-KR" altLang="en-US" smtClean="0"/>
              <a:pPr/>
              <a:t>2022-06-24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261765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NOVINOPHOBIA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</a:rPr>
              <a:t>Red Blend</a:t>
            </a:r>
            <a:endParaRPr lang="en-US" altLang="ko-KR" sz="1600" b="1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노비노포비아 레드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블렌드</a:t>
            </a:r>
            <a:endParaRPr lang="en-US" altLang="ko-KR" sz="1400" dirty="0">
              <a:latin typeface="+mj-ea"/>
              <a:ea typeface="+mj-ea"/>
              <a:cs typeface="Dotum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758202"/>
              </p:ext>
            </p:extLst>
          </p:nvPr>
        </p:nvGraphicFramePr>
        <p:xfrm>
          <a:off x="5085907" y="1476479"/>
          <a:ext cx="3848452" cy="5064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38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스테인리스 스틸 탱크에서 발효 후 </a:t>
                      </a:r>
                      <a:r>
                        <a:rPr lang="ko-KR" altLang="en-US" sz="900" b="0" baseline="0" dirty="0" err="1" smtClean="0">
                          <a:latin typeface="Georgia" charset="0"/>
                          <a:ea typeface="Georgia" charset="0"/>
                          <a:cs typeface="Georgia" charset="0"/>
                        </a:rPr>
                        <a:t>프렌치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오크와 아메리칸 오크에서 숙성을 진행합니다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.</a:t>
                      </a:r>
                      <a:endParaRPr lang="en-US" altLang="ko-KR" sz="900" b="0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6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짙은 자주색을 띠며 검붉은 과일의 농축된 아로마가 인상적이며 입 안에서는 자두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다크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초콜릿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달콤한 바닐라와 향신료의 풍부한 풍미가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구조감을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잡아주고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균형잡힌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탄닌이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주는 여운이 긴 </a:t>
                      </a:r>
                      <a:r>
                        <a:rPr lang="ko-KR" altLang="en-US" sz="90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풀바디</a:t>
                      </a: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와인입니다</a:t>
                      </a: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baseline="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18°C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소고기 스튜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멕시칸 요리</a:t>
                      </a:r>
                      <a:r>
                        <a:rPr kumimoji="0" lang="en-US" altLang="ko-KR" sz="9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64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="1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Fear not, your wine is here!</a:t>
                      </a:r>
                    </a:p>
                    <a:p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노비노포비아는 와인이 다 떨어지는 것에 대한 두려움을 뜻하는 말로 와인 애호가들 사이에서 농담으로 많이 있는 말입니다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노비노포비아 시리즈는 갑자기 손님이 집에 찾아와 와인이 필요할 때 텅 빈 와인 셀러를 보며 생기는 불안감을 해소 시켜주는 와인입니다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와인과 관련된 어떠한 비상 사태에도 대처할 수 있는 기발함과 품종의 핵심을 갖춘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데일리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와인이며 섬세한 풍미의 즐거움을 선사하는 캘리포니아의 수제 클래식 와인입니다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1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722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444242"/>
              </p:ext>
            </p:extLst>
          </p:nvPr>
        </p:nvGraphicFramePr>
        <p:xfrm>
          <a:off x="2432316" y="1476479"/>
          <a:ext cx="2782626" cy="5754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3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24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California, USA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95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Red 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8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13.5%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47% Petit </a:t>
                      </a:r>
                      <a:r>
                        <a:rPr lang="en-US" altLang="ko-KR" sz="1100" kern="1200" baseline="0" dirty="0" err="1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Verdot</a:t>
                      </a: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26% Petite Syrah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14% Syrah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10% Zinfandel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3% Merlot</a:t>
                      </a: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650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643042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E421846-573A-4975-9962-39F546746284}"/>
              </a:ext>
            </a:extLst>
          </p:cNvPr>
          <p:cNvSpPr/>
          <p:nvPr/>
        </p:nvSpPr>
        <p:spPr>
          <a:xfrm>
            <a:off x="1424912" y="5861442"/>
            <a:ext cx="142876" cy="4571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E1AF1A-9FC9-41AA-A658-550B799E33D7}"/>
              </a:ext>
            </a:extLst>
          </p:cNvPr>
          <p:cNvSpPr/>
          <p:nvPr/>
        </p:nvSpPr>
        <p:spPr>
          <a:xfrm>
            <a:off x="1210874" y="5856008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5C89F80-5813-4FCF-88BB-8A4040BC1623}"/>
              </a:ext>
            </a:extLst>
          </p:cNvPr>
          <p:cNvSpPr/>
          <p:nvPr/>
        </p:nvSpPr>
        <p:spPr>
          <a:xfrm>
            <a:off x="1644924" y="631578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9611DBC-03AB-45B9-A451-1286475F9EFB}"/>
              </a:ext>
            </a:extLst>
          </p:cNvPr>
          <p:cNvSpPr/>
          <p:nvPr/>
        </p:nvSpPr>
        <p:spPr>
          <a:xfrm>
            <a:off x="1644923" y="653036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637BE16-C3E3-45B5-ADE1-D405D464FDCC}"/>
              </a:ext>
            </a:extLst>
          </p:cNvPr>
          <p:cNvSpPr/>
          <p:nvPr/>
        </p:nvSpPr>
        <p:spPr>
          <a:xfrm>
            <a:off x="1854028" y="6316408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B842408-95EE-4FD9-9CBC-5CFE7078FD30}"/>
              </a:ext>
            </a:extLst>
          </p:cNvPr>
          <p:cNvSpPr/>
          <p:nvPr/>
        </p:nvSpPr>
        <p:spPr>
          <a:xfrm>
            <a:off x="1854027" y="6525344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70" y="6092146"/>
            <a:ext cx="765854" cy="76585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8" t="3800" r="25131" b="3800"/>
          <a:stretch/>
        </p:blipFill>
        <p:spPr>
          <a:xfrm>
            <a:off x="425796" y="546661"/>
            <a:ext cx="1434359" cy="50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7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165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Dotum</vt:lpstr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User</cp:lastModifiedBy>
  <cp:revision>117</cp:revision>
  <dcterms:created xsi:type="dcterms:W3CDTF">2019-03-15T00:52:41Z</dcterms:created>
  <dcterms:modified xsi:type="dcterms:W3CDTF">2022-06-24T04:42:14Z</dcterms:modified>
</cp:coreProperties>
</file>