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464017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Cabernet Sauvignon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이스테이트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까베르네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소비뇽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608769"/>
              </p:ext>
            </p:extLst>
          </p:nvPr>
        </p:nvGraphicFramePr>
        <p:xfrm>
          <a:off x="4929190" y="1291455"/>
          <a:ext cx="3848452" cy="5385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프렌치 오크에서 </a:t>
                      </a:r>
                      <a:r>
                        <a:rPr lang="en-US" altLang="ko-KR" sz="900" baseline="0" dirty="0"/>
                        <a:t>12</a:t>
                      </a:r>
                      <a:r>
                        <a:rPr lang="ko-KR" altLang="en-US" sz="900" baseline="0" dirty="0"/>
                        <a:t>개월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카시스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블랙 커런트</a:t>
                      </a:r>
                      <a:r>
                        <a:rPr lang="en-US" altLang="ko-KR" sz="900" baseline="0" dirty="0"/>
                        <a:t> </a:t>
                      </a:r>
                      <a:r>
                        <a:rPr lang="ko-KR" altLang="en-US" sz="900" baseline="0" dirty="0"/>
                        <a:t>아로마가 지배적인 가운데 향신료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흑연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피망 향이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함께 어우러진다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풍성한 </a:t>
                      </a:r>
                      <a:r>
                        <a:rPr lang="ko-KR" altLang="en-US" sz="900" baseline="0" dirty="0" err="1"/>
                        <a:t>탄닌과</a:t>
                      </a:r>
                      <a:r>
                        <a:rPr lang="ko-KR" altLang="en-US" sz="900" baseline="0" dirty="0"/>
                        <a:t> 복합적인 풍미가 입 안을 가득 채우고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피니쉬가</a:t>
                      </a:r>
                      <a:r>
                        <a:rPr lang="ko-KR" altLang="en-US" sz="900" baseline="0" dirty="0"/>
                        <a:t> 오래 지속된다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비프 스테이크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고기를 곁들인 피자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Korea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Wine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Challenge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–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Gold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Decanter – Silver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Tim Atkin – 91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Parker – 88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548825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Lujan de </a:t>
                      </a: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Cuyo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14.2%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Cabernet Sauvignon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B0CCAE5-2567-4E2B-BDA8-B121FA42F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pic>
        <p:nvPicPr>
          <p:cNvPr id="4" name="그림 3" descr="음식, 알코올, 음료이(가) 표시된 사진&#10;&#10;자동 생성된 설명">
            <a:extLst>
              <a:ext uri="{FF2B5EF4-FFF2-40B4-BE49-F238E27FC236}">
                <a16:creationId xmlns:a16="http://schemas.microsoft.com/office/drawing/2014/main" id="{66404856-7451-4A28-94AF-08968BF076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2" y="838691"/>
            <a:ext cx="1701748" cy="4680000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626DD745-9C9F-455A-BAFE-003154C911F6}"/>
              </a:ext>
            </a:extLst>
          </p:cNvPr>
          <p:cNvSpPr/>
          <p:nvPr/>
        </p:nvSpPr>
        <p:spPr>
          <a:xfrm>
            <a:off x="1643042" y="6360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C2DC18D-832D-4D27-B018-DC5FB36483A1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2238</TotalTime>
  <Words>160</Words>
  <Application>Microsoft Office PowerPoint</Application>
  <PresentationFormat>화면 슬라이드 쇼(4:3)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59</cp:revision>
  <dcterms:created xsi:type="dcterms:W3CDTF">2019-03-22T07:50:06Z</dcterms:created>
  <dcterms:modified xsi:type="dcterms:W3CDTF">2021-10-19T04:53:14Z</dcterms:modified>
</cp:coreProperties>
</file>