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104944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Blue Edition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이스테이트</a:t>
            </a:r>
            <a:r>
              <a:rPr kumimoji="1" lang="ko-KR" altLang="en-US" sz="1400" dirty="0">
                <a:latin typeface="+mj-ea"/>
                <a:ea typeface="+mj-ea"/>
              </a:rPr>
              <a:t> 블루 에디션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162467"/>
              </p:ext>
            </p:extLst>
          </p:nvPr>
        </p:nvGraphicFramePr>
        <p:xfrm>
          <a:off x="4929190" y="1291455"/>
          <a:ext cx="3848452" cy="5218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발효 전 냉침용을 통해 섬세한 아로마를 보존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프렌치 오크에서 </a:t>
                      </a:r>
                      <a:r>
                        <a:rPr lang="en-US" altLang="ko-KR" sz="900" baseline="0" dirty="0"/>
                        <a:t>12</a:t>
                      </a:r>
                      <a:r>
                        <a:rPr lang="ko-KR" altLang="en-US" sz="900" baseline="0" dirty="0"/>
                        <a:t>개월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말벡</a:t>
                      </a:r>
                      <a:r>
                        <a:rPr lang="ko-KR" altLang="en-US" sz="900" baseline="0" dirty="0"/>
                        <a:t> 품종의 신선한 베리와 꽃 향기에</a:t>
                      </a:r>
                      <a:r>
                        <a:rPr lang="en-US" altLang="ko-KR" sz="900" baseline="0" dirty="0"/>
                        <a:t> </a:t>
                      </a:r>
                      <a:r>
                        <a:rPr lang="ko-KR" altLang="en-US" sz="900" baseline="0" dirty="0" err="1"/>
                        <a:t>피노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누아에서</a:t>
                      </a:r>
                      <a:r>
                        <a:rPr lang="ko-KR" altLang="en-US" sz="900" baseline="0" dirty="0"/>
                        <a:t> 오는 체리 아로마가</a:t>
                      </a:r>
                      <a:r>
                        <a:rPr lang="en-US" altLang="ko-KR" sz="900" baseline="0" dirty="0"/>
                        <a:t>,</a:t>
                      </a:r>
                      <a:r>
                        <a:rPr lang="ko-KR" altLang="en-US" sz="900" baseline="0" dirty="0" err="1"/>
                        <a:t>보나르다의</a:t>
                      </a:r>
                      <a:r>
                        <a:rPr lang="ko-KR" altLang="en-US" sz="900" baseline="0" dirty="0"/>
                        <a:t> 블랙베리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레드 커런트의 복합미까지 더해졌다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입 안에서 볼륨감이 느껴지고 </a:t>
                      </a:r>
                      <a:r>
                        <a:rPr lang="ko-KR" altLang="en-US" sz="900" baseline="0" dirty="0" err="1"/>
                        <a:t>실키한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탄닌은</a:t>
                      </a:r>
                      <a:r>
                        <a:rPr lang="ko-KR" altLang="en-US" sz="900" baseline="0" dirty="0"/>
                        <a:t> 만족스러운 </a:t>
                      </a:r>
                      <a:r>
                        <a:rPr lang="ko-KR" altLang="en-US" sz="900" baseline="0" dirty="0" err="1"/>
                        <a:t>피니쉬를</a:t>
                      </a:r>
                      <a:r>
                        <a:rPr lang="ko-KR" altLang="en-US" sz="900" baseline="0" dirty="0"/>
                        <a:t> 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선사한다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오리 고기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비프를 곁들인 파스타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Tim Atkin– 91 pts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Robert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Parker – 90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IWC – 92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244221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Ugarteche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</a:t>
                      </a:r>
                      <a:r>
                        <a:rPr lang="ko-KR" altLang="en-US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Lujan de </a:t>
                      </a: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Cuyo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13.2%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60% Malbec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30% Pinot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Noir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10% </a:t>
                      </a:r>
                      <a:r>
                        <a:rPr lang="en-US" altLang="ko-KR" sz="1100" b="0" i="0" u="none" strike="noStrike" kern="1200" baseline="0" dirty="0" err="1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Bonarda</a:t>
                      </a:r>
                      <a:endParaRPr lang="en-US" altLang="ko-KR" sz="1100" b="0" i="0" u="none" strike="noStrike" kern="1200" baseline="0" dirty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6B0CCAE5-2567-4E2B-BDA8-B121FA42F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DC2DC18D-832D-4D27-B018-DC5FB36483A1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 descr="텍스트, 실내, 음료, 알코올이(가) 표시된 사진&#10;&#10;자동 생성된 설명">
            <a:extLst>
              <a:ext uri="{FF2B5EF4-FFF2-40B4-BE49-F238E27FC236}">
                <a16:creationId xmlns:a16="http://schemas.microsoft.com/office/drawing/2014/main" id="{39D092B5-3873-4BD8-A458-0453E65E3E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7" y="986170"/>
            <a:ext cx="1701748" cy="4680000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A7626EA3-AFB1-4899-B3F0-E54E0C54D82D}"/>
              </a:ext>
            </a:extLst>
          </p:cNvPr>
          <p:cNvSpPr/>
          <p:nvPr/>
        </p:nvSpPr>
        <p:spPr>
          <a:xfrm>
            <a:off x="1649563" y="634970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2250</TotalTime>
  <Words>170</Words>
  <Application>Microsoft Office PowerPoint</Application>
  <PresentationFormat>화면 슬라이드 쇼(4:3)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62</cp:revision>
  <dcterms:created xsi:type="dcterms:W3CDTF">2019-03-22T07:50:06Z</dcterms:created>
  <dcterms:modified xsi:type="dcterms:W3CDTF">2021-10-19T05:13:37Z</dcterms:modified>
</cp:coreProperties>
</file>