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86" d="100"/>
          <a:sy n="86" d="100"/>
        </p:scale>
        <p:origin x="115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143417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DONA PAULA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Georgia" pitchFamily="18" charset="0"/>
                <a:ea typeface="+mj-ea"/>
                <a:cs typeface="Dotum" charset="-127"/>
              </a:rPr>
              <a:t>Seleccion</a:t>
            </a: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 de Bodega Malbec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>
                <a:latin typeface="+mj-ea"/>
                <a:ea typeface="+mj-ea"/>
              </a:rPr>
              <a:t>도나 파울라 </a:t>
            </a:r>
            <a:r>
              <a:rPr kumimoji="1" lang="ko-KR" altLang="en-US" sz="1400" dirty="0" err="1">
                <a:latin typeface="+mj-ea"/>
                <a:ea typeface="+mj-ea"/>
              </a:rPr>
              <a:t>셀렉시옹</a:t>
            </a:r>
            <a:r>
              <a:rPr kumimoji="1" lang="ko-KR" altLang="en-US" sz="1400" dirty="0">
                <a:latin typeface="+mj-ea"/>
                <a:ea typeface="+mj-ea"/>
              </a:rPr>
              <a:t> 데 </a:t>
            </a:r>
            <a:r>
              <a:rPr kumimoji="1" lang="ko-KR" altLang="en-US" sz="1400" dirty="0" err="1">
                <a:latin typeface="+mj-ea"/>
                <a:ea typeface="+mj-ea"/>
              </a:rPr>
              <a:t>보데가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말벡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833520"/>
              </p:ext>
            </p:extLst>
          </p:nvPr>
        </p:nvGraphicFramePr>
        <p:xfrm>
          <a:off x="4929190" y="1291455"/>
          <a:ext cx="3848452" cy="5187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02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발효 전 냉침용을 통해 섬세한 아로마를 보존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프렌치 오크에서 </a:t>
                      </a:r>
                      <a:r>
                        <a:rPr lang="en-US" altLang="ko-KR" sz="900" baseline="0" dirty="0"/>
                        <a:t>20</a:t>
                      </a:r>
                      <a:r>
                        <a:rPr lang="ko-KR" altLang="en-US" sz="900" baseline="0" dirty="0"/>
                        <a:t>개월 숙성 </a:t>
                      </a:r>
                      <a:r>
                        <a:rPr lang="en-US" altLang="ko-KR" sz="900" baseline="0" dirty="0"/>
                        <a:t>(50% New)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블루 베리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블랙 베리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 err="1"/>
                        <a:t>라즈베리의</a:t>
                      </a:r>
                      <a:r>
                        <a:rPr lang="ko-KR" altLang="en-US" sz="900" baseline="0" dirty="0"/>
                        <a:t> 뚜렷한 과실향에 미네랄 아로마와 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흑연 향기가 더해져 매우 복합적인 아로마를 뿜어낸다</a:t>
                      </a:r>
                      <a:r>
                        <a:rPr lang="en-US" altLang="ko-KR" sz="900" baseline="0" dirty="0"/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탄탄한 구조감에 기분 좋은 산미가 더해져 훌륭한 균형감이 돋보인다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 err="1"/>
                        <a:t>양갈비</a:t>
                      </a:r>
                      <a:r>
                        <a:rPr lang="ko-KR" altLang="en-US" sz="900" baseline="0" dirty="0"/>
                        <a:t> 구이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돼지고기 목살 스테이크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 err="1"/>
                        <a:t>찹스테이크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1997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설립된 도나 파울라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 이래 모든 와인을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100%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소유의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빈야드에서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재배한 포도로 양조한다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멘도자에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총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703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헥타르에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달하는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소유하며 품종에 적합한 토양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기후를 고려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하여 각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고유한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떼루아를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반영한 와인을 생산한다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또한 모든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와인은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글루텐 프리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비건 와인이므로 현대 소비자들의 니즈를 명확히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충족시킨다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IWC - Trophy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Robert</a:t>
                      </a:r>
                      <a:r>
                        <a:rPr lang="ko-KR" altLang="en-US" sz="900" dirty="0"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Parker – 94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Wine Enthusiast – 92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James Suckling – 91 pts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807938"/>
              </p:ext>
            </p:extLst>
          </p:nvPr>
        </p:nvGraphicFramePr>
        <p:xfrm>
          <a:off x="2432316" y="1476476"/>
          <a:ext cx="2401406" cy="4842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Gualtallary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, Tupungato,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Mendoza, Argentina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14.6%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 Malbec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6B0CCAE5-2567-4E2B-BDA8-B121FA42F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18" y="5085183"/>
            <a:ext cx="939209" cy="939209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626DD745-9C9F-455A-BAFE-003154C911F6}"/>
              </a:ext>
            </a:extLst>
          </p:cNvPr>
          <p:cNvSpPr/>
          <p:nvPr/>
        </p:nvSpPr>
        <p:spPr>
          <a:xfrm>
            <a:off x="1643042" y="6360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C2DC18D-832D-4D27-B018-DC5FB36483A1}"/>
              </a:ext>
            </a:extLst>
          </p:cNvPr>
          <p:cNvSpPr/>
          <p:nvPr/>
        </p:nvSpPr>
        <p:spPr>
          <a:xfrm>
            <a:off x="1649563" y="657227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B93A787-0DF3-49F9-A50E-502AC0DC065F}"/>
              </a:ext>
            </a:extLst>
          </p:cNvPr>
          <p:cNvSpPr/>
          <p:nvPr/>
        </p:nvSpPr>
        <p:spPr>
          <a:xfrm>
            <a:off x="1424425" y="5898250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 descr="텍스트, 알코올, 음료, 음식이(가) 표시된 사진&#10;&#10;자동 생성된 설명">
            <a:extLst>
              <a:ext uri="{FF2B5EF4-FFF2-40B4-BE49-F238E27FC236}">
                <a16:creationId xmlns:a16="http://schemas.microsoft.com/office/drawing/2014/main" id="{747A2A58-44B9-4A64-95EF-A06AC0F57C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05" y="841168"/>
            <a:ext cx="1163185" cy="4680000"/>
          </a:xfrm>
          <a:prstGeom prst="rect">
            <a:avLst/>
          </a:prstGeom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4AB5495D-B264-4A58-881B-12B535D2CE74}"/>
              </a:ext>
            </a:extLst>
          </p:cNvPr>
          <p:cNvSpPr/>
          <p:nvPr/>
        </p:nvSpPr>
        <p:spPr>
          <a:xfrm>
            <a:off x="1857356" y="6363697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5E742753-2DEA-4C1A-8C26-8A02A8705B14}"/>
              </a:ext>
            </a:extLst>
          </p:cNvPr>
          <p:cNvSpPr/>
          <p:nvPr/>
        </p:nvSpPr>
        <p:spPr>
          <a:xfrm>
            <a:off x="1856648" y="656739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</TotalTime>
  <Words>172</Words>
  <Application>Microsoft Office PowerPoint</Application>
  <PresentationFormat>화면 슬라이드 쇼(4:3)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64</cp:revision>
  <dcterms:created xsi:type="dcterms:W3CDTF">2019-03-22T07:50:06Z</dcterms:created>
  <dcterms:modified xsi:type="dcterms:W3CDTF">2021-10-19T05:56:34Z</dcterms:modified>
</cp:coreProperties>
</file>