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104944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Black Edition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이스테이트</a:t>
            </a:r>
            <a:r>
              <a:rPr kumimoji="1" lang="ko-KR" altLang="en-US" sz="1400" dirty="0">
                <a:latin typeface="+mj-ea"/>
                <a:ea typeface="+mj-ea"/>
              </a:rPr>
              <a:t> 블랙 에디션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862297"/>
              </p:ext>
            </p:extLst>
          </p:nvPr>
        </p:nvGraphicFramePr>
        <p:xfrm>
          <a:off x="4929190" y="1291455"/>
          <a:ext cx="3848452" cy="5218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44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프렌치 오크에서 </a:t>
                      </a:r>
                      <a:r>
                        <a:rPr lang="en-US" altLang="ko-KR" sz="900" baseline="0" dirty="0"/>
                        <a:t>12</a:t>
                      </a:r>
                      <a:r>
                        <a:rPr lang="ko-KR" altLang="en-US" sz="900" baseline="0" dirty="0"/>
                        <a:t>개월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자두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향신료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피망 향에 약간의 </a:t>
                      </a:r>
                      <a:r>
                        <a:rPr lang="ko-KR" altLang="en-US" sz="900" baseline="0" dirty="0" err="1"/>
                        <a:t>민트향이</a:t>
                      </a:r>
                      <a:r>
                        <a:rPr lang="ko-KR" altLang="en-US" sz="900" baseline="0" dirty="0"/>
                        <a:t> 함께 느껴진다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부드러운 </a:t>
                      </a:r>
                      <a:r>
                        <a:rPr lang="ko-KR" altLang="en-US" sz="900" baseline="0" dirty="0" err="1"/>
                        <a:t>탄닌과</a:t>
                      </a:r>
                      <a:r>
                        <a:rPr lang="ko-KR" altLang="en-US" sz="900" baseline="0" dirty="0"/>
                        <a:t> 함께 전반적으로 균형감이 돋보이는 와인이다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콤비네이션 피자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양갈비</a:t>
                      </a:r>
                      <a:r>
                        <a:rPr lang="ko-KR" altLang="en-US" sz="900" baseline="0" dirty="0"/>
                        <a:t> 구이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치즈 샐러드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 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James Suckling – 94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Tim Atkin– 93 pts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Parker – 90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170342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Lujan de </a:t>
                      </a: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Cuyo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13.9%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60% Malbec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35% Cabernet Sauvignon  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 5% Petit Verdot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B0CCAE5-2567-4E2B-BDA8-B121FA42F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626DD745-9C9F-455A-BAFE-003154C911F6}"/>
              </a:ext>
            </a:extLst>
          </p:cNvPr>
          <p:cNvSpPr/>
          <p:nvPr/>
        </p:nvSpPr>
        <p:spPr>
          <a:xfrm>
            <a:off x="1643042" y="6360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C2DC18D-832D-4D27-B018-DC5FB36483A1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텍스트, 검은색, 알코올, 음료이(가) 표시된 사진&#10;&#10;자동 생성된 설명">
            <a:extLst>
              <a:ext uri="{FF2B5EF4-FFF2-40B4-BE49-F238E27FC236}">
                <a16:creationId xmlns:a16="http://schemas.microsoft.com/office/drawing/2014/main" id="{0263E616-48D2-4B12-8D9D-F2CFC77383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40" y="973784"/>
            <a:ext cx="1701748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163</Words>
  <Application>Microsoft Office PowerPoint</Application>
  <PresentationFormat>화면 슬라이드 쇼(4:3)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60</cp:revision>
  <dcterms:created xsi:type="dcterms:W3CDTF">2019-03-22T07:50:06Z</dcterms:created>
  <dcterms:modified xsi:type="dcterms:W3CDTF">2021-10-19T05:11:45Z</dcterms:modified>
</cp:coreProperties>
</file>