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81" autoAdjust="0"/>
  </p:normalViewPr>
  <p:slideViewPr>
    <p:cSldViewPr>
      <p:cViewPr varScale="1">
        <p:scale>
          <a:sx n="107" d="100"/>
          <a:sy n="107" d="100"/>
        </p:scale>
        <p:origin x="17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425FE-AFD4-4D71-8B9B-0EBAEE1ADEAB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08D06-BD85-467E-9CD0-619A10D883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B8397-7B43-2849-BA35-3333C8449AED}" type="slidenum">
              <a:rPr kumimoji="1" lang="ko-KR" altLang="en-US" smtClean="0"/>
              <a:pPr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3630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43013"/>
              </p:ext>
            </p:extLst>
          </p:nvPr>
        </p:nvGraphicFramePr>
        <p:xfrm>
          <a:off x="5000629" y="1476477"/>
          <a:ext cx="3804694" cy="5980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4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348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r>
                        <a:rPr lang="ko-KR" altLang="en-US" sz="900" dirty="0"/>
                        <a:t>스테인리스 스틸에서 낮은 온도로 천천히 발효</a:t>
                      </a:r>
                      <a:endParaRPr lang="en-US" altLang="ko-KR" sz="900" dirty="0"/>
                    </a:p>
                    <a:p>
                      <a:r>
                        <a:rPr lang="en-US" altLang="ko-KR" sz="900" dirty="0"/>
                        <a:t>15</a:t>
                      </a:r>
                      <a:r>
                        <a:rPr lang="ko-KR" altLang="en-US" sz="900" dirty="0"/>
                        <a:t>개월 </a:t>
                      </a:r>
                      <a:r>
                        <a:rPr lang="en-US" altLang="ko-KR" sz="900" dirty="0"/>
                        <a:t>– 20</a:t>
                      </a:r>
                      <a:r>
                        <a:rPr lang="ko-KR" altLang="en-US" sz="900" dirty="0"/>
                        <a:t>개월 병 숙성 </a:t>
                      </a:r>
                      <a:endParaRPr lang="en-US" altLang="ko-KR" sz="900" dirty="0"/>
                    </a:p>
                    <a:p>
                      <a:endParaRPr lang="en-US" altLang="ko-KR" sz="1000" b="0" dirty="0"/>
                    </a:p>
                    <a:p>
                      <a:r>
                        <a:rPr lang="en-US" altLang="ko-KR" sz="1000" b="0" dirty="0" err="1"/>
                        <a:t>Degorgement</a:t>
                      </a:r>
                      <a:r>
                        <a:rPr lang="en-US" altLang="ko-KR" sz="1000" b="0" dirty="0"/>
                        <a:t> Date : 2021</a:t>
                      </a:r>
                      <a:r>
                        <a:rPr lang="ko-KR" altLang="en-US" sz="1000" b="0" dirty="0"/>
                        <a:t>년 </a:t>
                      </a:r>
                      <a:r>
                        <a:rPr lang="en-US" altLang="ko-KR" sz="1000" b="0" dirty="0"/>
                        <a:t>03</a:t>
                      </a:r>
                      <a:r>
                        <a:rPr lang="ko-KR" altLang="en-US" sz="1000" b="0" dirty="0"/>
                        <a:t>월 </a:t>
                      </a:r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추천 음식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짭짤한 튀김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해산물</a:t>
                      </a:r>
                      <a:r>
                        <a:rPr lang="en-US" altLang="ko-KR" sz="1000" dirty="0"/>
                        <a:t> </a:t>
                      </a:r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801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algn="just"/>
                      <a:r>
                        <a:rPr lang="ko-KR" altLang="en-US" sz="900" dirty="0"/>
                        <a:t>강렬한 반짝임과 바삭한 거품이 사랑스런 밝은 황금색 기포와 어우러진다</a:t>
                      </a:r>
                      <a:r>
                        <a:rPr lang="en-US" altLang="ko-KR" sz="900" dirty="0"/>
                        <a:t>. </a:t>
                      </a:r>
                      <a:r>
                        <a:rPr lang="ko-KR" altLang="en-US" sz="900" dirty="0"/>
                        <a:t>신선한 부케와 아몬드</a:t>
                      </a:r>
                      <a:r>
                        <a:rPr lang="en-US" altLang="ko-KR" sz="900" dirty="0"/>
                        <a:t>, </a:t>
                      </a:r>
                      <a:r>
                        <a:rPr lang="ko-KR" altLang="en-US" sz="900" dirty="0"/>
                        <a:t>파인애플 등이 입안에서 섬세함과 풍성함을 즐길 수 있게 하고 풀 바디의 </a:t>
                      </a:r>
                      <a:r>
                        <a:rPr lang="ko-KR" altLang="en-US" sz="900" dirty="0" err="1"/>
                        <a:t>샤르도네를</a:t>
                      </a:r>
                      <a:r>
                        <a:rPr lang="ko-KR" altLang="en-US" sz="900" dirty="0"/>
                        <a:t> 개성 뚜렷하게 표현하였다</a:t>
                      </a:r>
                      <a:r>
                        <a:rPr lang="en-US" altLang="ko-KR" sz="900" dirty="0"/>
                        <a:t>. </a:t>
                      </a:r>
                    </a:p>
                    <a:p>
                      <a:pPr algn="just"/>
                      <a:endParaRPr lang="en-US" altLang="ko-KR" sz="900" dirty="0"/>
                    </a:p>
                    <a:p>
                      <a:pPr algn="just"/>
                      <a:endParaRPr lang="en-US" altLang="ko-KR" sz="900" dirty="0"/>
                    </a:p>
                    <a:p>
                      <a:pPr algn="just"/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88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까탈루냐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지역에서 생산되는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프리밧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(Privat)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은 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1991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년 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EU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로부터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스파클링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와인 유일한 원산지 표기명을 부여 받은 지역중 하나이다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전통 샴페인 생산 방식인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메토드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트라시오넬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ko-KR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Méthode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Traditionnelle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로 생산 되었으며 전 제품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리제르바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등급으로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최소 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개월 숙성을 거친다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와이너리는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다양한 포도품종 사용과 대담한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블랜딩으로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창의적이고 매력이 넘치는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까바를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생산하고 결과적으로 와인 애호가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세계적인 와인 평론가에게 인정을 받았다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프리밧은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비건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오가닉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와인으로 본래 가지고 있는 토양과 자연을 최대한 와인에 담아냈다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생산되는 전 제품 빈티지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까바로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볼륨감을 표현하려 노력하였으며 병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뒷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라벨에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데고르주망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날짜를 표기하여 고급 와인 이미지를 끌어올리기 위해 노력하였다</a:t>
                      </a:r>
                      <a:r>
                        <a:rPr lang="en-US" altLang="ko-KR" sz="900" kern="10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242">
                <a:tc>
                  <a:txBody>
                    <a:bodyPr/>
                    <a:lstStyle/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090740"/>
              </p:ext>
            </p:extLst>
          </p:nvPr>
        </p:nvGraphicFramePr>
        <p:xfrm>
          <a:off x="2432316" y="1476478"/>
          <a:ext cx="2401406" cy="3397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1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Penedes DO, Catalunya, Spain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Sparkling </a:t>
                      </a: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12% 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100% Chardonnay 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  <a:p>
                      <a:pPr marL="171450" indent="-171450">
                        <a:buFont typeface="Arial" charset="0"/>
                        <a:buNone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Wine Enthusiast – 90 pts </a:t>
                      </a:r>
                    </a:p>
                    <a:p>
                      <a:pPr marL="171450" indent="-171450">
                        <a:buFont typeface="Arial" charset="0"/>
                        <a:buNone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International Wine Guide – Gold</a:t>
                      </a:r>
                    </a:p>
                    <a:p>
                      <a:pPr marL="171450" indent="-171450">
                        <a:buFont typeface="Arial" charset="0"/>
                        <a:buNone/>
                      </a:pPr>
                      <a:r>
                        <a:rPr lang="en-US" altLang="ko-KR" sz="1100" dirty="0" err="1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Guia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 </a:t>
                      </a:r>
                      <a:r>
                        <a:rPr lang="en-US" altLang="ko-KR" sz="1100" dirty="0" err="1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Penin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 – 90 pts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78645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1000100" y="58578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1643042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5" name="직사각형 64"/>
          <p:cNvSpPr/>
          <p:nvPr/>
        </p:nvSpPr>
        <p:spPr>
          <a:xfrm>
            <a:off x="1857356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9" name="직사각형 68"/>
          <p:cNvSpPr/>
          <p:nvPr/>
        </p:nvSpPr>
        <p:spPr>
          <a:xfrm>
            <a:off x="1000100" y="6097925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1214414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1428728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2" name="직사각형 71"/>
          <p:cNvSpPr/>
          <p:nvPr/>
        </p:nvSpPr>
        <p:spPr>
          <a:xfrm>
            <a:off x="1643042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3" name="직사각형 72"/>
          <p:cNvSpPr/>
          <p:nvPr/>
        </p:nvSpPr>
        <p:spPr>
          <a:xfrm>
            <a:off x="1857356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4" name="직사각형 73"/>
          <p:cNvSpPr/>
          <p:nvPr/>
        </p:nvSpPr>
        <p:spPr>
          <a:xfrm>
            <a:off x="1000100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1214414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1428728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7" name="직사각형 76"/>
          <p:cNvSpPr/>
          <p:nvPr/>
        </p:nvSpPr>
        <p:spPr>
          <a:xfrm>
            <a:off x="1643042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8" name="직사각형 77"/>
          <p:cNvSpPr/>
          <p:nvPr/>
        </p:nvSpPr>
        <p:spPr>
          <a:xfrm>
            <a:off x="1857356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9" name="직사각형 78"/>
          <p:cNvSpPr/>
          <p:nvPr/>
        </p:nvSpPr>
        <p:spPr>
          <a:xfrm>
            <a:off x="1000100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1214414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1428728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83" name="직사각형 82"/>
          <p:cNvSpPr/>
          <p:nvPr/>
        </p:nvSpPr>
        <p:spPr>
          <a:xfrm>
            <a:off x="1857356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02A6CB1-CBC8-435E-B4AA-2FFB223E55F4}"/>
              </a:ext>
            </a:extLst>
          </p:cNvPr>
          <p:cNvSpPr/>
          <p:nvPr/>
        </p:nvSpPr>
        <p:spPr>
          <a:xfrm>
            <a:off x="1214414" y="586241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59826FE-14F2-412B-8793-27B25230802B}"/>
              </a:ext>
            </a:extLst>
          </p:cNvPr>
          <p:cNvSpPr/>
          <p:nvPr/>
        </p:nvSpPr>
        <p:spPr>
          <a:xfrm>
            <a:off x="1428728" y="586241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9076FAD1-5D9A-47FA-82D0-E3E62ED25F48}"/>
              </a:ext>
            </a:extLst>
          </p:cNvPr>
          <p:cNvSpPr/>
          <p:nvPr/>
        </p:nvSpPr>
        <p:spPr>
          <a:xfrm>
            <a:off x="1647806" y="65253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CE629389-2A41-4738-A1CB-A705AD92A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텍스트 상자 17">
            <a:extLst>
              <a:ext uri="{FF2B5EF4-FFF2-40B4-BE49-F238E27FC236}">
                <a16:creationId xmlns:a16="http://schemas.microsoft.com/office/drawing/2014/main" id="{479B23E5-E5D3-4DC5-875F-57AE681B9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5850" y="218730"/>
            <a:ext cx="4808538" cy="97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>
                <a:latin typeface="Georgia" pitchFamily="18" charset="0"/>
                <a:ea typeface="맑은 고딕" pitchFamily="50" charset="-127"/>
              </a:rPr>
              <a:t>PRIVAT</a:t>
            </a:r>
            <a:endParaRPr kumimoji="0" lang="en-US" altLang="ko-KR" sz="100" b="1" dirty="0">
              <a:latin typeface="Georgia" pitchFamily="18" charset="0"/>
              <a:ea typeface="맑은 고딕" pitchFamily="50" charset="-127"/>
            </a:endParaRPr>
          </a:p>
          <a:p>
            <a:pPr>
              <a:defRPr/>
            </a:pPr>
            <a:r>
              <a:rPr kumimoji="0" lang="en-US" altLang="ko-KR" sz="1600" b="1" dirty="0">
                <a:latin typeface="Georgia" pitchFamily="18" charset="0"/>
                <a:ea typeface="맑은 고딕" pitchFamily="50" charset="-127"/>
              </a:rPr>
              <a:t>Brut Nature </a:t>
            </a:r>
            <a:r>
              <a:rPr kumimoji="0" lang="en-US" altLang="ko-KR" sz="1600" b="1" dirty="0" err="1">
                <a:latin typeface="Georgia" pitchFamily="18" charset="0"/>
                <a:ea typeface="맑은 고딕" pitchFamily="50" charset="-127"/>
              </a:rPr>
              <a:t>Reserva</a:t>
            </a:r>
            <a:r>
              <a:rPr kumimoji="0" lang="en-US" altLang="ko-KR" sz="1600" b="1" dirty="0">
                <a:latin typeface="Georgia" pitchFamily="18" charset="0"/>
                <a:ea typeface="맑은 고딕" pitchFamily="50" charset="-127"/>
              </a:rPr>
              <a:t> Chardonnay</a:t>
            </a:r>
            <a:endParaRPr kumimoji="0" lang="en-US" altLang="ko-KR" sz="100" dirty="0">
              <a:latin typeface="+mn-ea"/>
              <a:ea typeface="+mn-ea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400" dirty="0" err="1">
                <a:latin typeface="+mn-ea"/>
              </a:rPr>
              <a:t>프리밧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브륏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내추럴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리제르바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샤르도네</a:t>
            </a:r>
            <a:r>
              <a:rPr lang="ko-KR" altLang="en-US" sz="1400" dirty="0">
                <a:latin typeface="+mn-ea"/>
              </a:rPr>
              <a:t> 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2" name="Picture 4" descr="Vegan Official Labels – Indexing of official vegan certification around the  world">
            <a:extLst>
              <a:ext uri="{FF2B5EF4-FFF2-40B4-BE49-F238E27FC236}">
                <a16:creationId xmlns:a16="http://schemas.microsoft.com/office/drawing/2014/main" id="{31B21056-D68E-4C94-B1B2-069E33A083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0" t="7132" r="27780" b="8986"/>
          <a:stretch/>
        </p:blipFill>
        <p:spPr bwMode="auto">
          <a:xfrm>
            <a:off x="8020562" y="470487"/>
            <a:ext cx="784761" cy="83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choi\Desktop\oli-ecologic.jpg">
            <a:extLst>
              <a:ext uri="{FF2B5EF4-FFF2-40B4-BE49-F238E27FC236}">
                <a16:creationId xmlns:a16="http://schemas.microsoft.com/office/drawing/2014/main" id="{4A49DC84-998E-4BCD-AD0B-B7E2243E9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714356"/>
            <a:ext cx="785818" cy="524902"/>
          </a:xfrm>
          <a:prstGeom prst="rect">
            <a:avLst/>
          </a:prstGeom>
          <a:noFill/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A86E1F56-F7CB-4E61-866A-089F54C4F08E}"/>
              </a:ext>
            </a:extLst>
          </p:cNvPr>
          <p:cNvSpPr/>
          <p:nvPr/>
        </p:nvSpPr>
        <p:spPr>
          <a:xfrm>
            <a:off x="1213574" y="585934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931BE0F6-ED50-4084-A75B-473E7589D68D}"/>
              </a:ext>
            </a:extLst>
          </p:cNvPr>
          <p:cNvSpPr/>
          <p:nvPr/>
        </p:nvSpPr>
        <p:spPr>
          <a:xfrm>
            <a:off x="1428729" y="585844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Imagen 1" descr="Imagen que contiene bebidas, alcohol, alimentos, botella&#10;&#10;Descripción generada automáticamente">
            <a:extLst>
              <a:ext uri="{FF2B5EF4-FFF2-40B4-BE49-F238E27FC236}">
                <a16:creationId xmlns:a16="http://schemas.microsoft.com/office/drawing/2014/main" id="{621DAB3E-6A54-4D14-A722-20EE947343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795561"/>
            <a:ext cx="2863024" cy="477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010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212</Words>
  <Application>Microsoft Office PowerPoint</Application>
  <PresentationFormat>화면 슬라이드 쇼(4:3)</PresentationFormat>
  <Paragraphs>41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Windows User</cp:lastModifiedBy>
  <cp:revision>102</cp:revision>
  <dcterms:created xsi:type="dcterms:W3CDTF">2019-03-15T02:29:35Z</dcterms:created>
  <dcterms:modified xsi:type="dcterms:W3CDTF">2021-10-27T07:32:49Z</dcterms:modified>
</cp:coreProperties>
</file>