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2022-06-22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4592639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VIGNERONS CATALANS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Entre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Copains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I.G.P. Cotes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Catalanes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Red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앙트르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꼬빵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루즈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098618"/>
              </p:ext>
            </p:extLst>
          </p:nvPr>
        </p:nvGraphicFramePr>
        <p:xfrm>
          <a:off x="4929189" y="1292228"/>
          <a:ext cx="3848100" cy="655903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WINE 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포도의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숙성도가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 딱 알맞을 때까지 기다린 후 수확하고 줄기를 제거한 뒤 압착을 진행합니다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침용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 과정은 전통 방식을 따라 중간의 온도에서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펌핑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 오버와 함께 진행합니다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탱크에 몇 개월 간의 숙성을 거칩니다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.  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루비색을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띠고 검은 과일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제비꽃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검은 후추의 향이 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입 안을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가득채우는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균형잡힌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탄닌이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흠잡을데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없는 조화를 보여주는 와인입니다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14~16°C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오리 구이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양고기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찹스테이크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등심 스테이크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루씨옹의</a:t>
                      </a: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영혼 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비네롱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카탈랑스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Vignerons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Catalans)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는 프랑스 및 해외에서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루씨옹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(Roussillon)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와인을 보급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성장 및 인지도 제고를 목적으로 하는 생산자 단체입니다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루씨옹은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탁월한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떼루아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화창한 기후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따뜻한 날씨 등 최적의 와인 재배 조건을 갖춘 와인 재배 지역이며 또한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와이너리가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자리잡고 있는 이 지역의 지질학적 구조는 풍부한 양질의 스틸 와인과 디저트 와인을 생산할 수 있는 여건을 만들어줍니다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632857"/>
              </p:ext>
            </p:extLst>
          </p:nvPr>
        </p:nvGraphicFramePr>
        <p:xfrm>
          <a:off x="2432051" y="1476376"/>
          <a:ext cx="2740029" cy="5442755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Roussillon, France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Red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13%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Grenache Noir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Carignan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3" t="6857" r="14149" b="6413"/>
          <a:stretch/>
        </p:blipFill>
        <p:spPr>
          <a:xfrm>
            <a:off x="374409" y="471954"/>
            <a:ext cx="1480035" cy="523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</TotalTime>
  <Words>172</Words>
  <Application>Microsoft Office PowerPoint</Application>
  <PresentationFormat>화면 슬라이드 쇼(4:3)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49</cp:revision>
  <dcterms:created xsi:type="dcterms:W3CDTF">2022-01-04T06:08:32Z</dcterms:created>
  <dcterms:modified xsi:type="dcterms:W3CDTF">2022-06-22T08:42:21Z</dcterms:modified>
</cp:coreProperties>
</file>