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104944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Sauvignon Blanc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이스테이트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소비뇽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블랑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646626"/>
              </p:ext>
            </p:extLst>
          </p:nvPr>
        </p:nvGraphicFramePr>
        <p:xfrm>
          <a:off x="4929190" y="1291455"/>
          <a:ext cx="3848452" cy="47760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스테인리스 스틸 발효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야생 민트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청포도 향이 뚜렷하게 나타난다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경쾌한 산미가 지속적으로 유지되며 신선함이 강조되는 와인이다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 err="1"/>
                        <a:t>쉬림프</a:t>
                      </a:r>
                      <a:r>
                        <a:rPr lang="ko-KR" altLang="en-US" sz="900" baseline="0" dirty="0"/>
                        <a:t> 샐러드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염소 치즈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흰살</a:t>
                      </a:r>
                      <a:r>
                        <a:rPr lang="ko-KR" altLang="en-US" sz="900" baseline="0" dirty="0"/>
                        <a:t> 생선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Arial" charset="0"/>
                        <a:buNone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Tim Atkin– 92 pts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James Suckling – 91 pts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Robert</a:t>
                      </a:r>
                      <a:r>
                        <a:rPr lang="ko-KR" altLang="en-US" sz="900" dirty="0"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Parker – 90 pts</a:t>
                      </a:r>
                    </a:p>
                    <a:p>
                      <a:pPr marL="0" indent="0">
                        <a:buFont typeface="Arial" charset="0"/>
                        <a:buNone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IWC – Silver</a:t>
                      </a: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221150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Gualtallary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 </a:t>
                      </a: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Uco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12.0%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Sauvignon Blanc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577ED25-10E1-46BE-BEEA-1C7A056A3779}"/>
              </a:ext>
            </a:extLst>
          </p:cNvPr>
          <p:cNvSpPr/>
          <p:nvPr/>
        </p:nvSpPr>
        <p:spPr>
          <a:xfrm>
            <a:off x="1649563" y="635590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07BAF21-0BC5-497D-96BB-293B62B1DA7F}"/>
              </a:ext>
            </a:extLst>
          </p:cNvPr>
          <p:cNvSpPr/>
          <p:nvPr/>
        </p:nvSpPr>
        <p:spPr>
          <a:xfrm>
            <a:off x="1649563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74CEA2-A8D6-4492-A22E-DD8835E6E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  <p:pic>
        <p:nvPicPr>
          <p:cNvPr id="4" name="그림 3" descr="텍스트, 병, 알코올, 음료이(가) 표시된 사진&#10;&#10;자동 생성된 설명">
            <a:extLst>
              <a:ext uri="{FF2B5EF4-FFF2-40B4-BE49-F238E27FC236}">
                <a16:creationId xmlns:a16="http://schemas.microsoft.com/office/drawing/2014/main" id="{2822DD8A-D97D-4815-A662-59D0A1849B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5" y="838691"/>
            <a:ext cx="1701748" cy="4680000"/>
          </a:xfrm>
          <a:prstGeom prst="rect">
            <a:avLst/>
          </a:prstGeom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962C04-7269-4021-9782-781B1F3D92E8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142</Words>
  <Application>Microsoft Office PowerPoint</Application>
  <PresentationFormat>화면 슬라이드 쇼(4:3)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58</cp:revision>
  <dcterms:created xsi:type="dcterms:W3CDTF">2019-03-22T07:50:06Z</dcterms:created>
  <dcterms:modified xsi:type="dcterms:W3CDTF">2021-10-19T05:16:23Z</dcterms:modified>
</cp:coreProperties>
</file>