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3156B-46C0-43B1-BCAE-75FB44CE11F3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4FC39-2751-44B8-A294-B617346A2F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7200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4B42F-E244-4CAD-BE44-D0245C9BB9F0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CC5AA-0BEC-44D8-B4A9-60F9066E40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324283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Saint </a:t>
            </a: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Andre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err="1" smtClean="0">
                <a:latin typeface="Georgia" pitchFamily="18" charset="0"/>
                <a:ea typeface="Constantia" charset="0"/>
                <a:cs typeface="Constantia" charset="0"/>
              </a:rPr>
              <a:t>Maritim</a:t>
            </a: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 – Blanc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+mj-ea"/>
                <a:ea typeface="+mj-ea"/>
              </a:rPr>
              <a:t>도멘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생앙드레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마리띰</a:t>
            </a:r>
            <a:r>
              <a:rPr kumimoji="1" lang="ko-KR" altLang="en-US" sz="1400" dirty="0" smtClean="0">
                <a:latin typeface="+mj-ea"/>
                <a:ea typeface="+mj-ea"/>
              </a:rPr>
              <a:t> </a:t>
            </a:r>
            <a:r>
              <a:rPr kumimoji="1" lang="ko-KR" altLang="en-US" sz="1400" dirty="0" err="1" smtClean="0">
                <a:latin typeface="+mj-ea"/>
                <a:ea typeface="+mj-ea"/>
              </a:rPr>
              <a:t>블랑</a:t>
            </a:r>
            <a:endParaRPr kumimoji="1" lang="ko-KR" altLang="en-US" sz="1400" dirty="0"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341461"/>
              </p:ext>
            </p:extLst>
          </p:nvPr>
        </p:nvGraphicFramePr>
        <p:xfrm>
          <a:off x="5003022" y="1476477"/>
          <a:ext cx="3802300" cy="390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TASTING NOTE </a:t>
                      </a:r>
                    </a:p>
                    <a:p>
                      <a:pPr marL="0" algn="l" defTabSz="914400" rtl="0" eaLnBrk="1" latinLnBrk="1" hangingPunct="1"/>
                      <a:endParaRPr lang="en-US" altLang="ko-KR" sz="1100" b="1" kern="1200" dirty="0" smtClean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algn="just"/>
                      <a:r>
                        <a:rPr lang="ko-KR" altLang="en-US" sz="900" dirty="0" smtClean="0"/>
                        <a:t>골드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 레몬 색상이 조화로운 화이트와인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잔에 </a:t>
                      </a:r>
                      <a:r>
                        <a:rPr lang="ko-KR" altLang="en-US" sz="900" baseline="0" dirty="0" err="1" smtClean="0"/>
                        <a:t>따르자마자</a:t>
                      </a:r>
                      <a:r>
                        <a:rPr lang="ko-KR" altLang="en-US" sz="900" baseline="0" dirty="0" smtClean="0"/>
                        <a:t> 폭발적으로 느껴지는 라임</a:t>
                      </a:r>
                      <a:r>
                        <a:rPr lang="en-US" altLang="ko-KR" sz="900" baseline="0" dirty="0" smtClean="0"/>
                        <a:t>,</a:t>
                      </a:r>
                      <a:r>
                        <a:rPr lang="ko-KR" altLang="en-US" sz="900" baseline="0" dirty="0" smtClean="0"/>
                        <a:t>열대과실향이 </a:t>
                      </a:r>
                      <a:r>
                        <a:rPr lang="ko-KR" altLang="en-US" sz="900" baseline="0" dirty="0" err="1" smtClean="0"/>
                        <a:t>잘만든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와인임을</a:t>
                      </a:r>
                      <a:r>
                        <a:rPr lang="ko-KR" altLang="en-US" sz="900" baseline="0" dirty="0" smtClean="0"/>
                        <a:t> 나타내준다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algn="just"/>
                      <a:r>
                        <a:rPr lang="ko-KR" altLang="en-US" sz="900" dirty="0" smtClean="0"/>
                        <a:t>과실 뿐만 아니라 잔에서 느껴지는 </a:t>
                      </a:r>
                      <a:r>
                        <a:rPr lang="ko-KR" altLang="en-US" sz="900" dirty="0" err="1" smtClean="0"/>
                        <a:t>떼루아의</a:t>
                      </a:r>
                      <a:r>
                        <a:rPr lang="ko-KR" altLang="en-US" sz="900" dirty="0" smtClean="0"/>
                        <a:t> 미네랄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상쾌한 산도와 풍성하고 </a:t>
                      </a:r>
                      <a:r>
                        <a:rPr lang="ko-KR" altLang="en-US" sz="900" dirty="0" err="1" smtClean="0"/>
                        <a:t>크리미한</a:t>
                      </a:r>
                      <a:r>
                        <a:rPr lang="ko-KR" altLang="en-US" sz="900" dirty="0" smtClean="0"/>
                        <a:t> 질감으로 </a:t>
                      </a:r>
                      <a:r>
                        <a:rPr lang="ko-KR" altLang="en-US" sz="900" dirty="0" err="1" smtClean="0"/>
                        <a:t>피니시</a:t>
                      </a:r>
                      <a:r>
                        <a:rPr lang="ko-KR" altLang="en-US" sz="900" dirty="0" smtClean="0"/>
                        <a:t> 또한 매우 매력적인와인</a:t>
                      </a:r>
                      <a:endParaRPr lang="en-US" altLang="ko-KR" sz="900" dirty="0" smtClean="0"/>
                    </a:p>
                    <a:p>
                      <a:pPr algn="just"/>
                      <a:endParaRPr lang="en-US" altLang="ko-KR" sz="900" baseline="0" dirty="0"/>
                    </a:p>
                    <a:p>
                      <a:r>
                        <a:rPr lang="ko-KR" altLang="en-US" sz="900" dirty="0" err="1" smtClean="0"/>
                        <a:t>추천음식</a:t>
                      </a:r>
                      <a:r>
                        <a:rPr lang="en-US" altLang="ko-KR" sz="900" dirty="0" smtClean="0"/>
                        <a:t>: </a:t>
                      </a:r>
                      <a:r>
                        <a:rPr lang="ko-KR" altLang="en-US" sz="900" dirty="0" err="1" smtClean="0"/>
                        <a:t>해산물로만든</a:t>
                      </a:r>
                      <a:r>
                        <a:rPr lang="ko-KR" altLang="en-US" sz="900" dirty="0" smtClean="0"/>
                        <a:t> 지중해의 모든 음식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약간 매콤한 </a:t>
                      </a:r>
                      <a:r>
                        <a:rPr lang="ko-KR" altLang="en-US" sz="900" dirty="0" err="1" smtClean="0"/>
                        <a:t>타코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cs typeface="Arial" pitchFamily="34" charset="0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</a:t>
                      </a: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endParaRPr lang="en-US" altLang="ko-KR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charset="0"/>
                        <a:buChar char="•"/>
                      </a:pPr>
                      <a:r>
                        <a:rPr lang="en-US" altLang="ko-KR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Langedoc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모든 전통적인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생소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까리냥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샤르도네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머스캣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루산느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베르멘티노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비오니에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모두 생산할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수있는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와이너리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여기에 특정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보르도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 품종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메를로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까베르네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프랑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추가되고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생앙드레의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포도밭은 해양의 영향으로 약한 지중해성 기후의 혜택을 받고 있다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주로 점토 석회석인 이곳의 토양은 우수한 품질의 와인 생산이 가능하다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33884"/>
              </p:ext>
            </p:extLst>
          </p:nvPr>
        </p:nvGraphicFramePr>
        <p:xfrm>
          <a:off x="2432316" y="1476478"/>
          <a:ext cx="2401406" cy="291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Languedoc-Roussillon, </a:t>
                      </a: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France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12%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Vermentino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Roussanne</a:t>
                      </a: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err="1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Piquepoul</a:t>
                      </a:r>
                      <a:endParaRPr lang="en-US" altLang="ko-KR" sz="1100" baseline="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/>
                      </a:r>
                      <a:br>
                        <a:rPr lang="en-US" altLang="ko-KR" sz="1100" dirty="0" smtClean="0"/>
                      </a:b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TextBox 41"/>
          <p:cNvSpPr txBox="1"/>
          <p:nvPr/>
        </p:nvSpPr>
        <p:spPr>
          <a:xfrm>
            <a:off x="5065027" y="6367980"/>
            <a:ext cx="2864559" cy="419471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 algn="r"/>
            <a:r>
              <a:rPr lang="ko-KR" altLang="en-US" sz="700" dirty="0"/>
              <a:t>경기도 성남시 분당구 판교역로 </a:t>
            </a:r>
            <a:r>
              <a:rPr lang="en-US" altLang="ko-KR" sz="700" dirty="0"/>
              <a:t>192</a:t>
            </a:r>
            <a:r>
              <a:rPr lang="ko-KR" altLang="en-US" sz="700" dirty="0" err="1"/>
              <a:t>번길</a:t>
            </a:r>
            <a:r>
              <a:rPr lang="ko-KR" altLang="en-US" sz="700" dirty="0"/>
              <a:t> </a:t>
            </a:r>
            <a:r>
              <a:rPr lang="en-US" altLang="ko-KR" sz="700" dirty="0"/>
              <a:t>16 (</a:t>
            </a:r>
            <a:r>
              <a:rPr lang="ko-KR" altLang="en-US" sz="700" dirty="0" err="1"/>
              <a:t>삼평동</a:t>
            </a:r>
            <a:r>
              <a:rPr lang="en-US" altLang="ko-KR" sz="700" dirty="0"/>
              <a:t>, </a:t>
            </a:r>
            <a:r>
              <a:rPr lang="ko-KR" altLang="en-US" sz="700" dirty="0"/>
              <a:t>판교타워 </a:t>
            </a:r>
            <a:r>
              <a:rPr lang="en-US" altLang="ko-KR" sz="700" dirty="0"/>
              <a:t>807)</a:t>
            </a:r>
          </a:p>
          <a:p>
            <a:pPr algn="r"/>
            <a:r>
              <a:rPr lang="ko-KR" altLang="en-US" sz="700" dirty="0"/>
              <a:t> </a:t>
            </a:r>
            <a:r>
              <a:rPr lang="en-US" altLang="ko-KR" sz="700" dirty="0"/>
              <a:t>Tel. 031-336-1320</a:t>
            </a:r>
          </a:p>
          <a:p>
            <a:pPr algn="r"/>
            <a:endParaRPr lang="ko-KR" altLang="en-US" sz="700" dirty="0"/>
          </a:p>
        </p:txBody>
      </p:sp>
      <p:pic>
        <p:nvPicPr>
          <p:cNvPr id="41" name="Picture 3" descr="C:\Users\choi\Desktop\BKT 관련\BK로고\BKT LOGO _ RGB _ BLACK _ JPEG.jpg"/>
          <p:cNvPicPr>
            <a:picLocks noChangeAspect="1" noChangeArrowheads="1"/>
          </p:cNvPicPr>
          <p:nvPr/>
        </p:nvPicPr>
        <p:blipFill>
          <a:blip r:embed="rId3" cstate="print"/>
          <a:srcRect l="34477" t="32885" r="36124" b="33095"/>
          <a:stretch>
            <a:fillRect/>
          </a:stretch>
        </p:blipFill>
        <p:spPr bwMode="auto">
          <a:xfrm>
            <a:off x="8010604" y="6166792"/>
            <a:ext cx="785818" cy="642942"/>
          </a:xfrm>
          <a:prstGeom prst="rect">
            <a:avLst/>
          </a:prstGeom>
          <a:noFill/>
        </p:spPr>
      </p:pic>
      <p:sp>
        <p:nvSpPr>
          <p:cNvPr id="42" name="직사각형 41"/>
          <p:cNvSpPr/>
          <p:nvPr/>
        </p:nvSpPr>
        <p:spPr>
          <a:xfrm>
            <a:off x="1651473" y="636567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2050" name="Picture 2" descr="DSA blanc carré 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0" r="35132" b="6666"/>
          <a:stretch/>
        </p:blipFill>
        <p:spPr bwMode="auto">
          <a:xfrm>
            <a:off x="411969" y="724161"/>
            <a:ext cx="1462013" cy="509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213265" y="636112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1427579" y="636112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44436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158</Words>
  <Application>Microsoft Office PowerPoint</Application>
  <PresentationFormat>화면 슬라이드 쇼(4:3)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Designer</cp:lastModifiedBy>
  <cp:revision>29</cp:revision>
  <dcterms:created xsi:type="dcterms:W3CDTF">2019-03-15T00:41:12Z</dcterms:created>
  <dcterms:modified xsi:type="dcterms:W3CDTF">2023-10-10T04:37:17Z</dcterms:modified>
</cp:coreProperties>
</file>