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4552457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BODEGA ESCORIHUELA GASCON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err="1" smtClean="0">
                <a:latin typeface="Georgia" pitchFamily="18" charset="0"/>
              </a:rPr>
              <a:t>Escorihuela</a:t>
            </a:r>
            <a:r>
              <a:rPr lang="en-US" altLang="ko-KR" sz="1600" b="1" dirty="0" smtClean="0">
                <a:latin typeface="Georgia" pitchFamily="18" charset="0"/>
              </a:rPr>
              <a:t> </a:t>
            </a:r>
            <a:r>
              <a:rPr lang="en-US" altLang="ko-KR" sz="1600" b="1" dirty="0" err="1" smtClean="0">
                <a:latin typeface="Georgia" pitchFamily="18" charset="0"/>
              </a:rPr>
              <a:t>Gascon</a:t>
            </a:r>
            <a:r>
              <a:rPr lang="en-US" altLang="ko-KR" sz="1600" b="1" dirty="0" smtClean="0">
                <a:latin typeface="Georgia" pitchFamily="18" charset="0"/>
              </a:rPr>
              <a:t> </a:t>
            </a:r>
            <a:r>
              <a:rPr lang="en-US" altLang="ko-KR" sz="1600" b="1" dirty="0" smtClean="0">
                <a:latin typeface="Georgia" pitchFamily="18" charset="0"/>
              </a:rPr>
              <a:t>Gran </a:t>
            </a:r>
            <a:r>
              <a:rPr lang="en-US" altLang="ko-KR" sz="1600" b="1" dirty="0" err="1" smtClean="0">
                <a:latin typeface="Georgia" pitchFamily="18" charset="0"/>
              </a:rPr>
              <a:t>Reserva</a:t>
            </a:r>
            <a:r>
              <a:rPr lang="en-US" altLang="ko-KR" sz="1600" b="1" dirty="0" smtClean="0">
                <a:latin typeface="Georgia" pitchFamily="18" charset="0"/>
              </a:rPr>
              <a:t> Malbec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에스꼬리후엘라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가스콘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그랑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레제르바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말벡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580074"/>
              </p:ext>
            </p:extLst>
          </p:nvPr>
        </p:nvGraphicFramePr>
        <p:xfrm>
          <a:off x="5085907" y="1476479"/>
          <a:ext cx="3848452" cy="53300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프렌치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오크에서 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12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간 숙성 후 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12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간 병 숙성 후 출시</a:t>
                      </a:r>
                      <a:endParaRPr lang="en-US" altLang="ko-KR" sz="11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보랏빛이 감도는 짙은 루비 색을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띠며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자두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산딸기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자두잼과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같은 신선한 붉은 과일의 아로마가 강렬하고 오크 숙성을 통한 제비꽃과 훈연 아로마가 뒤따라온다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선명한 붉은 과일의 풍미가 드라이하지만 풍부하고 신선하게 다가온다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좋은 균형과 벨벳같은 질감으로 넓게 퍼지며 둥글고 달콤한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탄닌은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우아하고 긴 여운으로 이어진다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강렬한 과일의 맛이 뒤따라오는 인상적인 와인이다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9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블루 치즈 버거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갈매기살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스테이크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1884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 의해 아르헨티나의 주요 와인 생산지인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멘도사에서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탄생한 브랜드인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Bodega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은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설립 초기부터 최고 품질의 와인 생산을 목표로 현재에 이르렀습니다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포도 품종의 선택과 관리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,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전통적인 정교한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양조방식과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더불어 자격을 갖춘 전문가들로 구성된 팀의 지속적인 양조 기술을 통하여 높은 수준의 국제적 품질을 유지하고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130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년에 걸친 혁신을 통하여 세계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 수출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성장하고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47420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Mendoza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Argentina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14.6%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Malbec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06656" y="585789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99" y="423054"/>
            <a:ext cx="1641504" cy="51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184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132</cp:revision>
  <dcterms:created xsi:type="dcterms:W3CDTF">2019-03-15T00:52:41Z</dcterms:created>
  <dcterms:modified xsi:type="dcterms:W3CDTF">2022-11-16T05:23:58Z</dcterms:modified>
</cp:coreProperties>
</file>