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2022-12-20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INVINA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Luma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Chequen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Gran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Reserva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Red Blend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인비나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루마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체켄</a:t>
            </a:r>
            <a:r>
              <a:rPr lang="ko-KR" altLang="en-US" sz="1400" dirty="0" smtClean="0">
                <a:latin typeface="+mn-ea"/>
              </a:rPr>
              <a:t> 그랑 </a:t>
            </a:r>
            <a:r>
              <a:rPr lang="ko-KR" altLang="en-US" sz="1400" dirty="0" err="1" smtClean="0">
                <a:latin typeface="+mn-ea"/>
              </a:rPr>
              <a:t>레제르바</a:t>
            </a:r>
            <a:r>
              <a:rPr lang="ko-KR" altLang="en-US" sz="1400" dirty="0" smtClean="0">
                <a:latin typeface="+mn-ea"/>
              </a:rPr>
              <a:t> 레드 </a:t>
            </a:r>
            <a:r>
              <a:rPr lang="ko-KR" altLang="en-US" sz="1400" dirty="0" err="1" smtClean="0">
                <a:latin typeface="+mn-ea"/>
              </a:rPr>
              <a:t>블렌드</a:t>
            </a:r>
            <a:endParaRPr lang="en-US" altLang="ko-KR" sz="1400" dirty="0" smtClean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984786"/>
              </p:ext>
            </p:extLst>
          </p:nvPr>
        </p:nvGraphicFramePr>
        <p:xfrm>
          <a:off x="4929189" y="1292228"/>
          <a:ext cx="3848100" cy="61286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손으로 수확 후 저온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침용을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일간 진행한다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온도 조절 가능한 스테인리스 스틸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탱크에서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27-29°C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의 온도로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일간 발효를 진행한다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그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12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개월동안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새로운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오크통과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중고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오크통에서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숙성된 후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블렌딩된다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깊은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루비색을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띠고 체리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말린 자두와 같은 강렬한 붉은 과일 아로마와 오크 숙성을 통한 감초의 향신료 아로마가 미묘하게 올라온다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16-18°C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양고기 스튜</a:t>
                      </a:r>
                      <a:r>
                        <a:rPr kumimoji="0" lang="en-US" altLang="ko-KR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통삼겹 크림 파스타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프리오랏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Priorat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포도 재배와 와인 분야에서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이상의 경험을 가진 후버 일가가 소유한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와이너리이며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1999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세계적 수준의 와인을 생산할 수 있는 기회의 땅인 칠레로 이주하였습니다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2007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100%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가족 소유 벤처인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InVina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설립하여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(Maule Valley)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의 포도밭을 개발하면서 동시에 주변 밸리의 다양한 환경을 반영한 새로운 포도밭 조성 프로젝트를 추진하고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우수한 품질의 포도와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2013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년에 현대식으로 건설된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기반으로 질 좋은 포도 생산과 유지를 위한 노력을 계속하고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인비나는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토양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지형에 대한 독특한 프로파일을 가진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개의 포도밭에서 각각 생산되는 포도의 품질을 바탕으로 다양성을 추구하는 와인을 생산하고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974979"/>
              </p:ext>
            </p:extLst>
          </p:nvPr>
        </p:nvGraphicFramePr>
        <p:xfrm>
          <a:off x="2432051" y="1476376"/>
          <a:ext cx="2740029" cy="557770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Maule Valley, Chile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13.9%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50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% Cabernet Sauvignon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30% Syrah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20% Petit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Verdot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77" b="98188" l="9768" r="902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382" t="1000" r="29761" b="1951"/>
          <a:stretch/>
        </p:blipFill>
        <p:spPr>
          <a:xfrm>
            <a:off x="454978" y="650455"/>
            <a:ext cx="1459509" cy="515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674</TotalTime>
  <Words>228</Words>
  <Application>Microsoft Office PowerPoint</Application>
  <PresentationFormat>화면 슬라이드 쇼(4:3)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84</cp:revision>
  <dcterms:created xsi:type="dcterms:W3CDTF">2022-01-04T06:08:32Z</dcterms:created>
  <dcterms:modified xsi:type="dcterms:W3CDTF">2022-12-20T01:39:07Z</dcterms:modified>
</cp:coreProperties>
</file>