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83156B-46C0-43B1-BCAE-75FB44CE11F3}" type="datetimeFigureOut">
              <a:rPr lang="ko-KR" altLang="en-US" smtClean="0"/>
              <a:pPr/>
              <a:t>2023-10-10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64FC39-2751-44B8-A294-B617346A2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B8397-7B43-2849-BA35-3333C8449AED}" type="slidenum">
              <a:rPr kumimoji="1" lang="ko-KR" altLang="en-US" smtClean="0"/>
              <a:pPr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71345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4B42F-E244-4CAD-BE44-D0245C9BB9F0}" type="datetimeFigureOut">
              <a:rPr lang="ko-KR" altLang="en-US" smtClean="0"/>
              <a:pPr/>
              <a:t>2023-10-10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CC5AA-0BEC-44D8-B4A9-60F9066E40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4B42F-E244-4CAD-BE44-D0245C9BB9F0}" type="datetimeFigureOut">
              <a:rPr lang="ko-KR" altLang="en-US" smtClean="0"/>
              <a:pPr/>
              <a:t>2023-10-10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CC5AA-0BEC-44D8-B4A9-60F9066E40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4B42F-E244-4CAD-BE44-D0245C9BB9F0}" type="datetimeFigureOut">
              <a:rPr lang="ko-KR" altLang="en-US" smtClean="0"/>
              <a:pPr/>
              <a:t>2023-10-10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CC5AA-0BEC-44D8-B4A9-60F9066E40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4B42F-E244-4CAD-BE44-D0245C9BB9F0}" type="datetimeFigureOut">
              <a:rPr lang="ko-KR" altLang="en-US" smtClean="0"/>
              <a:pPr/>
              <a:t>2023-10-10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CC5AA-0BEC-44D8-B4A9-60F9066E40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4B42F-E244-4CAD-BE44-D0245C9BB9F0}" type="datetimeFigureOut">
              <a:rPr lang="ko-KR" altLang="en-US" smtClean="0"/>
              <a:pPr/>
              <a:t>2023-10-10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CC5AA-0BEC-44D8-B4A9-60F9066E40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4B42F-E244-4CAD-BE44-D0245C9BB9F0}" type="datetimeFigureOut">
              <a:rPr lang="ko-KR" altLang="en-US" smtClean="0"/>
              <a:pPr/>
              <a:t>2023-10-10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CC5AA-0BEC-44D8-B4A9-60F9066E40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4B42F-E244-4CAD-BE44-D0245C9BB9F0}" type="datetimeFigureOut">
              <a:rPr lang="ko-KR" altLang="en-US" smtClean="0"/>
              <a:pPr/>
              <a:t>2023-10-10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CC5AA-0BEC-44D8-B4A9-60F9066E40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4B42F-E244-4CAD-BE44-D0245C9BB9F0}" type="datetimeFigureOut">
              <a:rPr lang="ko-KR" altLang="en-US" smtClean="0"/>
              <a:pPr/>
              <a:t>2023-10-10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CC5AA-0BEC-44D8-B4A9-60F9066E40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4B42F-E244-4CAD-BE44-D0245C9BB9F0}" type="datetimeFigureOut">
              <a:rPr lang="ko-KR" altLang="en-US" smtClean="0"/>
              <a:pPr/>
              <a:t>2023-10-10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CC5AA-0BEC-44D8-B4A9-60F9066E40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4B42F-E244-4CAD-BE44-D0245C9BB9F0}" type="datetimeFigureOut">
              <a:rPr lang="ko-KR" altLang="en-US" smtClean="0"/>
              <a:pPr/>
              <a:t>2023-10-10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CC5AA-0BEC-44D8-B4A9-60F9066E40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4B42F-E244-4CAD-BE44-D0245C9BB9F0}" type="datetimeFigureOut">
              <a:rPr lang="ko-KR" altLang="en-US" smtClean="0"/>
              <a:pPr/>
              <a:t>2023-10-10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CC5AA-0BEC-44D8-B4A9-60F9066E40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4B42F-E244-4CAD-BE44-D0245C9BB9F0}" type="datetimeFigureOut">
              <a:rPr lang="ko-KR" altLang="en-US" smtClean="0"/>
              <a:pPr/>
              <a:t>2023-10-10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CC5AA-0BEC-44D8-B4A9-60F9066E40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260648"/>
            <a:ext cx="2324283" cy="1142746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Constantia" charset="0"/>
                <a:cs typeface="Constantia" charset="0"/>
              </a:rPr>
              <a:t>Saint </a:t>
            </a:r>
            <a:r>
              <a:rPr lang="en-US" altLang="ko-KR" sz="1600" b="1" dirty="0" smtClean="0">
                <a:latin typeface="Georgia" pitchFamily="18" charset="0"/>
                <a:ea typeface="Constantia" charset="0"/>
                <a:cs typeface="Constantia" charset="0"/>
              </a:rPr>
              <a:t>Andre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 err="1" smtClean="0">
                <a:latin typeface="Georgia" pitchFamily="18" charset="0"/>
                <a:ea typeface="Constantia" charset="0"/>
                <a:cs typeface="Constantia" charset="0"/>
              </a:rPr>
              <a:t>Maritim</a:t>
            </a:r>
            <a:r>
              <a:rPr lang="en-US" altLang="ko-KR" sz="1600" b="1" dirty="0" smtClean="0">
                <a:latin typeface="Georgia" pitchFamily="18" charset="0"/>
                <a:ea typeface="Constantia" charset="0"/>
                <a:cs typeface="Constantia" charset="0"/>
              </a:rPr>
              <a:t> </a:t>
            </a:r>
            <a:r>
              <a:rPr lang="en-US" altLang="ko-KR" sz="1600" b="1" dirty="0">
                <a:latin typeface="Georgia" pitchFamily="18" charset="0"/>
                <a:ea typeface="Constantia" charset="0"/>
                <a:cs typeface="Constantia" charset="0"/>
              </a:rPr>
              <a:t>- </a:t>
            </a:r>
            <a:r>
              <a:rPr lang="en-US" altLang="ko-KR" sz="1600" b="1" dirty="0" smtClean="0">
                <a:latin typeface="Georgia" pitchFamily="18" charset="0"/>
                <a:ea typeface="Constantia" charset="0"/>
                <a:cs typeface="Constantia" charset="0"/>
              </a:rPr>
              <a:t>Rouge</a:t>
            </a:r>
            <a:endParaRPr lang="en-US" altLang="ko-KR" sz="1600" b="1" dirty="0">
              <a:latin typeface="Georgia" pitchFamily="18" charset="0"/>
              <a:ea typeface="Constantia" charset="0"/>
              <a:cs typeface="Constantia" charset="0"/>
            </a:endParaRPr>
          </a:p>
          <a:p>
            <a:pPr>
              <a:lnSpc>
                <a:spcPct val="150000"/>
              </a:lnSpc>
            </a:pPr>
            <a:r>
              <a:rPr kumimoji="1" lang="ko-KR" altLang="en-US" sz="1400" dirty="0" err="1" smtClean="0">
                <a:latin typeface="+mj-ea"/>
                <a:ea typeface="+mj-ea"/>
              </a:rPr>
              <a:t>도멘</a:t>
            </a:r>
            <a:r>
              <a:rPr kumimoji="1" lang="ko-KR" altLang="en-US" sz="1400" dirty="0" smtClean="0">
                <a:latin typeface="+mj-ea"/>
                <a:ea typeface="+mj-ea"/>
              </a:rPr>
              <a:t> </a:t>
            </a:r>
            <a:r>
              <a:rPr kumimoji="1" lang="ko-KR" altLang="en-US" sz="1400" dirty="0" err="1" smtClean="0">
                <a:latin typeface="+mj-ea"/>
                <a:ea typeface="+mj-ea"/>
              </a:rPr>
              <a:t>생앙드레</a:t>
            </a:r>
            <a:r>
              <a:rPr kumimoji="1" lang="ko-KR" altLang="en-US" sz="1400" dirty="0" smtClean="0">
                <a:latin typeface="+mj-ea"/>
                <a:ea typeface="+mj-ea"/>
              </a:rPr>
              <a:t> </a:t>
            </a:r>
            <a:r>
              <a:rPr kumimoji="1" lang="ko-KR" altLang="en-US" sz="1400" dirty="0" err="1" smtClean="0">
                <a:latin typeface="+mj-ea"/>
                <a:ea typeface="+mj-ea"/>
              </a:rPr>
              <a:t>마리띰</a:t>
            </a:r>
            <a:r>
              <a:rPr kumimoji="1" lang="ko-KR" altLang="en-US" sz="1400" dirty="0" smtClean="0">
                <a:latin typeface="+mj-ea"/>
                <a:ea typeface="+mj-ea"/>
              </a:rPr>
              <a:t> </a:t>
            </a:r>
            <a:r>
              <a:rPr kumimoji="1" lang="ko-KR" altLang="en-US" sz="1400" dirty="0" err="1" smtClean="0">
                <a:latin typeface="+mj-ea"/>
                <a:ea typeface="+mj-ea"/>
              </a:rPr>
              <a:t>루즈</a:t>
            </a:r>
            <a:endParaRPr kumimoji="1" lang="ko-KR" altLang="en-US" sz="1400" dirty="0">
              <a:latin typeface="+mj-ea"/>
              <a:ea typeface="+mj-ea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55722"/>
              </p:ext>
            </p:extLst>
          </p:nvPr>
        </p:nvGraphicFramePr>
        <p:xfrm>
          <a:off x="5003022" y="1476477"/>
          <a:ext cx="3802300" cy="37429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02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30317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 </a:t>
                      </a:r>
                    </a:p>
                    <a:p>
                      <a:pPr algn="just"/>
                      <a:r>
                        <a:rPr lang="ko-KR" altLang="en-US" sz="900" dirty="0"/>
                        <a:t>진하며 농축된 </a:t>
                      </a:r>
                      <a:r>
                        <a:rPr lang="ko-KR" altLang="en-US" sz="900" dirty="0" err="1"/>
                        <a:t>루비색과</a:t>
                      </a:r>
                      <a:r>
                        <a:rPr lang="ko-KR" altLang="en-US" sz="900" dirty="0"/>
                        <a:t> 달콤한 </a:t>
                      </a:r>
                      <a:r>
                        <a:rPr lang="ko-KR" altLang="en-US" sz="900" dirty="0" err="1"/>
                        <a:t>베리류의</a:t>
                      </a:r>
                      <a:r>
                        <a:rPr lang="ko-KR" altLang="en-US" sz="900" dirty="0"/>
                        <a:t> </a:t>
                      </a:r>
                      <a:r>
                        <a:rPr lang="ko-KR" altLang="en-US" sz="900" dirty="0" err="1" smtClean="0"/>
                        <a:t>과실향이</a:t>
                      </a:r>
                      <a:r>
                        <a:rPr lang="ko-KR" altLang="en-US" sz="900" dirty="0" smtClean="0"/>
                        <a:t> </a:t>
                      </a:r>
                      <a:r>
                        <a:rPr lang="ko-KR" altLang="en-US" sz="900" baseline="0" dirty="0" smtClean="0"/>
                        <a:t>특징이다</a:t>
                      </a:r>
                      <a:r>
                        <a:rPr lang="en-US" altLang="ko-KR" sz="900" baseline="0" dirty="0"/>
                        <a:t>. </a:t>
                      </a:r>
                      <a:endParaRPr lang="en-US" altLang="ko-KR" sz="900" baseline="0" dirty="0" smtClean="0"/>
                    </a:p>
                    <a:p>
                      <a:pPr algn="just"/>
                      <a:r>
                        <a:rPr lang="ko-KR" altLang="en-US" sz="900" baseline="0" dirty="0" smtClean="0"/>
                        <a:t>시간이 지날수록 도드라지는 </a:t>
                      </a:r>
                      <a:r>
                        <a:rPr lang="ko-KR" altLang="en-US" sz="900" baseline="0" dirty="0" err="1" smtClean="0"/>
                        <a:t>숙성부케가</a:t>
                      </a:r>
                      <a:r>
                        <a:rPr lang="ko-KR" altLang="en-US" sz="900" baseline="0" dirty="0" smtClean="0"/>
                        <a:t> 매력적인 와인</a:t>
                      </a:r>
                      <a:endParaRPr lang="en-US" altLang="ko-KR" sz="900" baseline="0" dirty="0" smtClean="0"/>
                    </a:p>
                    <a:p>
                      <a:pPr algn="just"/>
                      <a:r>
                        <a:rPr lang="ko-KR" altLang="en-US" sz="900" baseline="0" dirty="0" smtClean="0"/>
                        <a:t>부드러운 </a:t>
                      </a:r>
                      <a:r>
                        <a:rPr lang="ko-KR" altLang="en-US" sz="900" baseline="0" dirty="0"/>
                        <a:t>질감으로 </a:t>
                      </a:r>
                      <a:r>
                        <a:rPr lang="ko-KR" altLang="en-US" sz="900" baseline="0" dirty="0" smtClean="0"/>
                        <a:t>바닐라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 smtClean="0"/>
                        <a:t>과실의 </a:t>
                      </a:r>
                      <a:r>
                        <a:rPr lang="ko-KR" altLang="en-US" sz="900" baseline="0" dirty="0"/>
                        <a:t>부드러운 밸런스가 좋다</a:t>
                      </a:r>
                      <a:r>
                        <a:rPr lang="en-US" altLang="ko-KR" sz="900" baseline="0" dirty="0"/>
                        <a:t>. </a:t>
                      </a:r>
                    </a:p>
                    <a:p>
                      <a:pPr algn="just"/>
                      <a:endParaRPr lang="en-US" altLang="ko-KR" sz="900" baseline="0" dirty="0"/>
                    </a:p>
                    <a:p>
                      <a:r>
                        <a:rPr lang="ko-KR" altLang="en-US" sz="900" dirty="0" err="1" smtClean="0"/>
                        <a:t>추천음식</a:t>
                      </a:r>
                      <a:r>
                        <a:rPr lang="en-US" altLang="ko-KR" sz="900" dirty="0" smtClean="0"/>
                        <a:t>: </a:t>
                      </a:r>
                      <a:r>
                        <a:rPr lang="ko-KR" altLang="en-US" sz="900" dirty="0" smtClean="0"/>
                        <a:t>야채와 함께 볶은 소고기 </a:t>
                      </a:r>
                      <a:r>
                        <a:rPr lang="ko-KR" altLang="en-US" sz="900" dirty="0" err="1" smtClean="0"/>
                        <a:t>찹스테이크</a:t>
                      </a:r>
                      <a:r>
                        <a:rPr lang="en-US" altLang="ko-KR" sz="900" dirty="0" smtClean="0"/>
                        <a:t>.</a:t>
                      </a:r>
                      <a:endParaRPr lang="en-US" altLang="ko-KR" sz="900" dirty="0"/>
                    </a:p>
                    <a:p>
                      <a:endParaRPr lang="en-US" altLang="ko-KR" sz="900" dirty="0"/>
                    </a:p>
                    <a:p>
                      <a:endParaRPr lang="en-US" altLang="ko-KR" sz="900" dirty="0"/>
                    </a:p>
                    <a:p>
                      <a:endParaRPr lang="en-US" altLang="ko-KR" sz="90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0282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cs typeface="Arial" pitchFamily="34" charset="0"/>
                      </a:endParaRPr>
                    </a:p>
                    <a:p>
                      <a:pPr marL="171450" indent="-171450">
                        <a:buFont typeface="Arial" charset="0"/>
                        <a:buChar char="•"/>
                      </a:pPr>
                      <a:r>
                        <a:rPr lang="ko-KR" altLang="en-US" sz="9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도멘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9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생앙드레</a:t>
                      </a:r>
                      <a:endParaRPr lang="en-US" altLang="ko-KR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charset="0"/>
                        <a:buChar char="•"/>
                      </a:pPr>
                      <a:endParaRPr lang="en-US" altLang="ko-KR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charset="0"/>
                        <a:buChar char="•"/>
                      </a:pPr>
                      <a:r>
                        <a:rPr lang="en-US" altLang="ko-KR" sz="9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Langedoc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의 모든 전통적인 포도 품종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생소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9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까리냥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9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샤르도네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9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머스캣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9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루산느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9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베르멘티노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및 </a:t>
                      </a:r>
                      <a:r>
                        <a:rPr lang="ko-KR" altLang="en-US" sz="9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비오니에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를 모두 생산할 </a:t>
                      </a:r>
                      <a:r>
                        <a:rPr lang="ko-KR" altLang="en-US" sz="9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수있는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대형 </a:t>
                      </a:r>
                      <a:r>
                        <a:rPr lang="ko-KR" altLang="en-US" sz="9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와이너리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여기에 특정 </a:t>
                      </a:r>
                      <a:r>
                        <a:rPr lang="ko-KR" altLang="en-US" sz="9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보르도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포도 품종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9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메를로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및 </a:t>
                      </a:r>
                      <a:r>
                        <a:rPr lang="ko-KR" altLang="en-US" sz="9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까베르네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프랑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이 추가되고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9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생앙드레의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포도밭은 해양의 영향으로 약한 지중해성 기후의 혜택을 받고 있다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주로 점토 석회석인 이곳의 토양은 우수한 품질의 와인 생산이 가능하다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altLang="ko-KR" sz="9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306">
                <a:tc>
                  <a:txBody>
                    <a:bodyPr/>
                    <a:lstStyle/>
                    <a:p>
                      <a:pPr marL="171450" marR="0" lvl="0" indent="-17145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900" b="0" dirty="0">
                        <a:solidFill>
                          <a:schemeClr val="tx1"/>
                        </a:solidFill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404564"/>
              </p:ext>
            </p:extLst>
          </p:nvPr>
        </p:nvGraphicFramePr>
        <p:xfrm>
          <a:off x="2432316" y="1476478"/>
          <a:ext cx="2401406" cy="32300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1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Languedoc-Roussillon, </a:t>
                      </a: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France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Red</a:t>
                      </a: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13.5% 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430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7</a:t>
                      </a: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0</a:t>
                      </a:r>
                      <a:r>
                        <a:rPr lang="en-US" altLang="ko-KR" sz="110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%</a:t>
                      </a: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  Merlot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2</a:t>
                      </a: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0</a:t>
                      </a: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% </a:t>
                      </a: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Syrah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10% Alicante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aseline="0" dirty="0" smtClean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aseline="0" dirty="0" smtClean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/>
                        <a:t/>
                      </a:r>
                      <a:br>
                        <a:rPr lang="en-US" altLang="ko-KR" sz="1100" dirty="0" smtClean="0"/>
                      </a:br>
                      <a:endParaRPr lang="en-US" altLang="ko-KR" sz="1100" baseline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428728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643042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7" name="직사각형 16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14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28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214414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428728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857356" y="6358268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000100" y="657258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214414" y="657258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428728" y="657258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1643042" y="657258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1857356" y="657258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9" name="TextBox 41"/>
          <p:cNvSpPr txBox="1"/>
          <p:nvPr/>
        </p:nvSpPr>
        <p:spPr>
          <a:xfrm>
            <a:off x="5065027" y="6367980"/>
            <a:ext cx="2864559" cy="419471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 algn="r"/>
            <a:r>
              <a:rPr lang="ko-KR" altLang="en-US" sz="700" dirty="0"/>
              <a:t>경기도 성남시 분당구 판교역로 </a:t>
            </a:r>
            <a:r>
              <a:rPr lang="en-US" altLang="ko-KR" sz="700" dirty="0"/>
              <a:t>192</a:t>
            </a:r>
            <a:r>
              <a:rPr lang="ko-KR" altLang="en-US" sz="700" dirty="0" err="1"/>
              <a:t>번길</a:t>
            </a:r>
            <a:r>
              <a:rPr lang="ko-KR" altLang="en-US" sz="700" dirty="0"/>
              <a:t> </a:t>
            </a:r>
            <a:r>
              <a:rPr lang="en-US" altLang="ko-KR" sz="700" dirty="0"/>
              <a:t>16 (</a:t>
            </a:r>
            <a:r>
              <a:rPr lang="ko-KR" altLang="en-US" sz="700" dirty="0" err="1"/>
              <a:t>삼평동</a:t>
            </a:r>
            <a:r>
              <a:rPr lang="en-US" altLang="ko-KR" sz="700" dirty="0"/>
              <a:t>, </a:t>
            </a:r>
            <a:r>
              <a:rPr lang="ko-KR" altLang="en-US" sz="700" dirty="0"/>
              <a:t>판교타워 </a:t>
            </a:r>
            <a:r>
              <a:rPr lang="en-US" altLang="ko-KR" sz="700" dirty="0"/>
              <a:t>807)</a:t>
            </a:r>
          </a:p>
          <a:p>
            <a:pPr algn="r"/>
            <a:r>
              <a:rPr lang="ko-KR" altLang="en-US" sz="700" dirty="0"/>
              <a:t> </a:t>
            </a:r>
            <a:r>
              <a:rPr lang="en-US" altLang="ko-KR" sz="700" dirty="0"/>
              <a:t>Tel. 031-336-1320</a:t>
            </a:r>
          </a:p>
          <a:p>
            <a:pPr algn="r"/>
            <a:endParaRPr lang="ko-KR" altLang="en-US" sz="700" dirty="0"/>
          </a:p>
        </p:txBody>
      </p:sp>
      <p:pic>
        <p:nvPicPr>
          <p:cNvPr id="41" name="Picture 3" descr="C:\Users\choi\Desktop\BKT 관련\BK로고\BKT LOGO _ RGB _ BLACK _ JPEG.jpg"/>
          <p:cNvPicPr>
            <a:picLocks noChangeAspect="1" noChangeArrowheads="1"/>
          </p:cNvPicPr>
          <p:nvPr/>
        </p:nvPicPr>
        <p:blipFill>
          <a:blip r:embed="rId3" cstate="print"/>
          <a:srcRect l="34477" t="32885" r="36124" b="33095"/>
          <a:stretch>
            <a:fillRect/>
          </a:stretch>
        </p:blipFill>
        <p:spPr bwMode="auto">
          <a:xfrm>
            <a:off x="8010604" y="6166792"/>
            <a:ext cx="785818" cy="642942"/>
          </a:xfrm>
          <a:prstGeom prst="rect">
            <a:avLst/>
          </a:prstGeom>
          <a:noFill/>
        </p:spPr>
      </p:pic>
      <p:sp>
        <p:nvSpPr>
          <p:cNvPr id="42" name="직사각형 41"/>
          <p:cNvSpPr/>
          <p:nvPr/>
        </p:nvSpPr>
        <p:spPr>
          <a:xfrm>
            <a:off x="1651473" y="6365677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2" name="Picture 2" descr="Domaine St Andre Rou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85" y="1047485"/>
            <a:ext cx="1553458" cy="462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285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150</Words>
  <Application>Microsoft Office PowerPoint</Application>
  <PresentationFormat>화면 슬라이드 쇼(4:3)</PresentationFormat>
  <Paragraphs>35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Constantia</vt:lpstr>
      <vt:lpstr>Cooper Black</vt:lpstr>
      <vt:lpstr>Georgia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Designer</cp:lastModifiedBy>
  <cp:revision>28</cp:revision>
  <dcterms:created xsi:type="dcterms:W3CDTF">2019-03-15T00:41:12Z</dcterms:created>
  <dcterms:modified xsi:type="dcterms:W3CDTF">2023-10-10T04:37:00Z</dcterms:modified>
</cp:coreProperties>
</file>