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4592639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LIGNUM 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Frappato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Shiraz Terre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Siciliane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IGT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smtClean="0">
                <a:latin typeface="+mn-ea"/>
              </a:rPr>
              <a:t>리그넘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782708"/>
              </p:ext>
            </p:extLst>
          </p:nvPr>
        </p:nvGraphicFramePr>
        <p:xfrm>
          <a:off x="4929189" y="1292228"/>
          <a:ext cx="3848100" cy="61286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WINEMAKING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시칠리아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토착품종인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프라파토와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쉬라즈의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독특한 특성들을 살리기 위해 큰 오크 배럴을 사용해 숙성</a:t>
                      </a: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</a:t>
                      </a: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진한 루비 색을 띠고 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허브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체리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자두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검붉은 과일의 아로마를 지닌 와인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팔레트에서는 깊이 있으면서 부드럽고 균형 잡힌 산도와 밸런스 좋은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탄닌이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주는 우아한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바디감이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인상적이다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18°C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육류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간을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강하게한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한식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매콤한 멕시칸 요리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아인슈타인의 중력파를 표현한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리그넘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비티스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리그넘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비티스는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아인슈타인의 과학적인 발견인 중력파에 영감을 받아 제작된 레드 와인입니다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최초로 라벨에 나무가 사용된 와인이며 중력파를 표현하는 복합적인 디자인을 기하학적인 모양으로 라벨에 표현했습니다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876657"/>
              </p:ext>
            </p:extLst>
          </p:nvPr>
        </p:nvGraphicFramePr>
        <p:xfrm>
          <a:off x="2432051" y="1476376"/>
          <a:ext cx="2740029" cy="7254106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Sicilia, Italy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Red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14.5%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Frappato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Shiraz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AWARDS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2022 </a:t>
                      </a:r>
                      <a:r>
                        <a:rPr kumimoji="0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대한민국주류대상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대상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2020 Gilbert &amp; Gaillard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90 Points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2020 Berliner Wine Trophy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Gold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2019 Asia Wine Trophy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Silver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2019 Berliner Wine Trophy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Gold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6" name="그림 3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4200" l="30453" r="8991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19932" y="391587"/>
            <a:ext cx="2736854" cy="563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417</TotalTime>
  <Words>146</Words>
  <Application>Microsoft Office PowerPoint</Application>
  <PresentationFormat>화면 슬라이드 쇼(4:3)</PresentationFormat>
  <Paragraphs>44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ch122</cp:lastModifiedBy>
  <cp:revision>56</cp:revision>
  <dcterms:created xsi:type="dcterms:W3CDTF">2022-01-04T06:08:32Z</dcterms:created>
  <dcterms:modified xsi:type="dcterms:W3CDTF">2023-12-28T01:59:49Z</dcterms:modified>
</cp:coreProperties>
</file>