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2022-08-10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4592639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VOGA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Pinot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Grigio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delle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Venezie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smtClean="0">
                <a:latin typeface="+mn-ea"/>
              </a:rPr>
              <a:t>보가 </a:t>
            </a:r>
            <a:r>
              <a:rPr lang="ko-KR" altLang="en-US" sz="1400" dirty="0" err="1" smtClean="0">
                <a:latin typeface="+mn-ea"/>
              </a:rPr>
              <a:t>피노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그리지오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델레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베네지에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574890"/>
              </p:ext>
            </p:extLst>
          </p:nvPr>
        </p:nvGraphicFramePr>
        <p:xfrm>
          <a:off x="4929189" y="1292228"/>
          <a:ext cx="3848100" cy="612869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포도 수확 후 부드럽게 압착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온도 조절 가능한 스테인리스 스틸 탱크에서 발효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초록빛이 감도는 노란 볏짚 색을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띠며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잘 익은 사과와 배의 아로마가 강렬하고 입 안에서는 기분 좋은 상쾌함과 신선한 느낌이 조화를 이룹니다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8~10°C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식전주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크림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파스타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닭가슴살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샐러드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이탈리아의 혁신적인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스타일의 중심지 이탈리아에서 보가 이탈리아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(VOGA Italia)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는 이탈리아 와인 산업에 큰 혁명입니다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굉장히 혁신적인 회사인 보가는 현재의 소비자들에 현대적인 와인의 컨셉을 제시합니다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독창적이고 세련된 보가 와인의 병은 한눈에 이목을 끌만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보가의 모든 와인들은 각각의 유명한 산지의 특징을 잘 살려 풍부한 맛과 품종의 특성을 잘 살렸습니다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465644"/>
              </p:ext>
            </p:extLst>
          </p:nvPr>
        </p:nvGraphicFramePr>
        <p:xfrm>
          <a:off x="2432051" y="1476376"/>
          <a:ext cx="2740029" cy="6080626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Venezie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Italy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White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12%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Piniot</a:t>
                      </a: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kumimoji="0" lang="en-US" altLang="ko-KR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Grigio</a:t>
                      </a: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AWARD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Gilbert &amp; Gaillard 2021 - 90 Points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Gilbert &amp; Gaillard 2020 – GOLD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37" t="2302" r="27003" b="5686"/>
          <a:stretch/>
        </p:blipFill>
        <p:spPr>
          <a:xfrm>
            <a:off x="574739" y="509184"/>
            <a:ext cx="1217486" cy="520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330</TotalTime>
  <Words>157</Words>
  <Application>Microsoft Office PowerPoint</Application>
  <PresentationFormat>화면 슬라이드 쇼(4:3)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42</cp:revision>
  <dcterms:created xsi:type="dcterms:W3CDTF">2022-01-04T06:08:32Z</dcterms:created>
  <dcterms:modified xsi:type="dcterms:W3CDTF">2022-08-10T07:25:52Z</dcterms:modified>
</cp:coreProperties>
</file>